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4"/>
  </p:sldMasterIdLst>
  <p:notesMasterIdLst>
    <p:notesMasterId r:id="rId38"/>
  </p:notesMasterIdLst>
  <p:sldIdLst>
    <p:sldId id="256" r:id="rId5"/>
    <p:sldId id="299" r:id="rId6"/>
    <p:sldId id="300" r:id="rId7"/>
    <p:sldId id="308" r:id="rId8"/>
    <p:sldId id="265" r:id="rId9"/>
    <p:sldId id="274" r:id="rId10"/>
    <p:sldId id="276" r:id="rId11"/>
    <p:sldId id="331" r:id="rId12"/>
    <p:sldId id="267" r:id="rId13"/>
    <p:sldId id="268" r:id="rId14"/>
    <p:sldId id="269" r:id="rId15"/>
    <p:sldId id="313" r:id="rId16"/>
    <p:sldId id="342" r:id="rId17"/>
    <p:sldId id="294" r:id="rId18"/>
    <p:sldId id="302" r:id="rId19"/>
    <p:sldId id="314" r:id="rId20"/>
    <p:sldId id="303" r:id="rId21"/>
    <p:sldId id="309" r:id="rId22"/>
    <p:sldId id="295" r:id="rId23"/>
    <p:sldId id="296" r:id="rId24"/>
    <p:sldId id="340" r:id="rId25"/>
    <p:sldId id="344" r:id="rId26"/>
    <p:sldId id="345" r:id="rId27"/>
    <p:sldId id="329" r:id="rId28"/>
    <p:sldId id="346" r:id="rId29"/>
    <p:sldId id="320" r:id="rId30"/>
    <p:sldId id="330" r:id="rId31"/>
    <p:sldId id="332" r:id="rId32"/>
    <p:sldId id="321" r:id="rId33"/>
    <p:sldId id="322" r:id="rId34"/>
    <p:sldId id="326" r:id="rId35"/>
    <p:sldId id="280" r:id="rId36"/>
    <p:sldId id="301" r:id="rId3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D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61810" autoAdjust="0"/>
  </p:normalViewPr>
  <p:slideViewPr>
    <p:cSldViewPr>
      <p:cViewPr varScale="1">
        <p:scale>
          <a:sx n="146" d="100"/>
          <a:sy n="146" d="100"/>
        </p:scale>
        <p:origin x="492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Yeager" userId="29260fe0-0c37-461c-9d30-358862ef327e" providerId="ADAL" clId="{5C2C5E1B-EE92-4DD5-9E5B-24E7FBCC5D8B}"/>
    <pc:docChg chg="custSel modSld">
      <pc:chgData name="Chris Yeager" userId="29260fe0-0c37-461c-9d30-358862ef327e" providerId="ADAL" clId="{5C2C5E1B-EE92-4DD5-9E5B-24E7FBCC5D8B}" dt="2022-12-09T16:26:50.649" v="11" actId="478"/>
      <pc:docMkLst>
        <pc:docMk/>
      </pc:docMkLst>
      <pc:sldChg chg="addSp delSp modSp mod">
        <pc:chgData name="Chris Yeager" userId="29260fe0-0c37-461c-9d30-358862ef327e" providerId="ADAL" clId="{5C2C5E1B-EE92-4DD5-9E5B-24E7FBCC5D8B}" dt="2022-12-09T16:26:50.649" v="11" actId="478"/>
        <pc:sldMkLst>
          <pc:docMk/>
          <pc:sldMk cId="1973008211" sldId="256"/>
        </pc:sldMkLst>
        <pc:picChg chg="add del mod">
          <ac:chgData name="Chris Yeager" userId="29260fe0-0c37-461c-9d30-358862ef327e" providerId="ADAL" clId="{5C2C5E1B-EE92-4DD5-9E5B-24E7FBCC5D8B}" dt="2022-12-09T16:25:03.393" v="5" actId="478"/>
          <ac:picMkLst>
            <pc:docMk/>
            <pc:sldMk cId="1973008211" sldId="256"/>
            <ac:picMk id="4" creationId="{B7759046-90B2-91A7-8707-D63E65AC01D9}"/>
          </ac:picMkLst>
        </pc:picChg>
        <pc:picChg chg="add del mod">
          <ac:chgData name="Chris Yeager" userId="29260fe0-0c37-461c-9d30-358862ef327e" providerId="ADAL" clId="{5C2C5E1B-EE92-4DD5-9E5B-24E7FBCC5D8B}" dt="2022-12-09T16:26:50.649" v="11" actId="478"/>
          <ac:picMkLst>
            <pc:docMk/>
            <pc:sldMk cId="1973008211" sldId="256"/>
            <ac:picMk id="5" creationId="{8B583C71-F3BD-07E6-8A3A-1552796E6FDB}"/>
          </ac:picMkLst>
        </pc:picChg>
      </pc:sldChg>
    </pc:docChg>
  </pc:docChgLst>
  <pc:docChgLst>
    <pc:chgData name="Chris Yeager" userId="29260fe0-0c37-461c-9d30-358862ef327e" providerId="ADAL" clId="{C6FF6D3E-6294-48D0-8C0E-7AC896829565}"/>
    <pc:docChg chg="custSel modSld">
      <pc:chgData name="Chris Yeager" userId="29260fe0-0c37-461c-9d30-358862ef327e" providerId="ADAL" clId="{C6FF6D3E-6294-48D0-8C0E-7AC896829565}" dt="2023-01-04T21:38:05.797" v="0" actId="478"/>
      <pc:docMkLst>
        <pc:docMk/>
      </pc:docMkLst>
      <pc:sldChg chg="delSp mod">
        <pc:chgData name="Chris Yeager" userId="29260fe0-0c37-461c-9d30-358862ef327e" providerId="ADAL" clId="{C6FF6D3E-6294-48D0-8C0E-7AC896829565}" dt="2023-01-04T21:38:05.797" v="0" actId="478"/>
        <pc:sldMkLst>
          <pc:docMk/>
          <pc:sldMk cId="2900497285" sldId="302"/>
        </pc:sldMkLst>
        <pc:picChg chg="del">
          <ac:chgData name="Chris Yeager" userId="29260fe0-0c37-461c-9d30-358862ef327e" providerId="ADAL" clId="{C6FF6D3E-6294-48D0-8C0E-7AC896829565}" dt="2023-01-04T21:38:05.797" v="0" actId="478"/>
          <ac:picMkLst>
            <pc:docMk/>
            <pc:sldMk cId="2900497285" sldId="302"/>
            <ac:picMk id="3" creationId="{00000000-0000-0000-0000-000000000000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tiff"/><Relationship Id="rId1" Type="http://schemas.openxmlformats.org/officeDocument/2006/relationships/image" Target="../media/image13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tiff"/><Relationship Id="rId1" Type="http://schemas.openxmlformats.org/officeDocument/2006/relationships/image" Target="../media/image13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34E13C-CA44-488B-B634-E63C526C70B4}" type="doc">
      <dgm:prSet loTypeId="urn:microsoft.com/office/officeart/2005/8/layout/vList5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9E3B849-845D-4FD5-9016-DB45221911A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>
              <a:latin typeface="Open Sans"/>
            </a:rPr>
            <a:t>Primary End User Environments</a:t>
          </a:r>
          <a:endParaRPr lang="en-US" dirty="0">
            <a:latin typeface="Open Sans"/>
          </a:endParaRPr>
        </a:p>
      </dgm:t>
    </dgm:pt>
    <dgm:pt modelId="{5441EFAF-8720-4DA3-AB84-B70EE6FCD2F7}" type="parTrans" cxnId="{5FB5B1BF-C1C7-4DE2-93C5-E62F895D7C52}">
      <dgm:prSet/>
      <dgm:spPr/>
      <dgm:t>
        <a:bodyPr/>
        <a:lstStyle/>
        <a:p>
          <a:endParaRPr lang="en-US"/>
        </a:p>
      </dgm:t>
    </dgm:pt>
    <dgm:pt modelId="{92CA3582-3D96-4824-8D2E-94DEEE47D120}" type="sibTrans" cxnId="{5FB5B1BF-C1C7-4DE2-93C5-E62F895D7C52}">
      <dgm:prSet/>
      <dgm:spPr/>
      <dgm:t>
        <a:bodyPr/>
        <a:lstStyle/>
        <a:p>
          <a:endParaRPr lang="en-US"/>
        </a:p>
      </dgm:t>
    </dgm:pt>
    <dgm:pt modelId="{E2CF89B9-D15C-4167-8D92-EA79A017D325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Retail In-Store</a:t>
          </a:r>
        </a:p>
      </dgm:t>
    </dgm:pt>
    <dgm:pt modelId="{FEF375F8-66B7-45B8-AE50-1725C0FEF492}" type="parTrans" cxnId="{4F9F4B3F-7325-4B1B-BB66-8F5244DC554E}">
      <dgm:prSet/>
      <dgm:spPr/>
      <dgm:t>
        <a:bodyPr/>
        <a:lstStyle/>
        <a:p>
          <a:endParaRPr lang="en-US"/>
        </a:p>
      </dgm:t>
    </dgm:pt>
    <dgm:pt modelId="{D24A811B-F41E-49D1-B555-545E3F11C684}" type="sibTrans" cxnId="{4F9F4B3F-7325-4B1B-BB66-8F5244DC554E}">
      <dgm:prSet/>
      <dgm:spPr/>
      <dgm:t>
        <a:bodyPr/>
        <a:lstStyle/>
        <a:p>
          <a:endParaRPr lang="en-US"/>
        </a:p>
      </dgm:t>
    </dgm:pt>
    <dgm:pt modelId="{D7CFF811-F221-408E-8D2C-B5B8E1952107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Hospital</a:t>
          </a:r>
        </a:p>
      </dgm:t>
    </dgm:pt>
    <dgm:pt modelId="{58CE4B0A-BC03-4CCD-AD12-43AB542E2DF8}" type="parTrans" cxnId="{E3EEA7CF-CF00-4451-88F5-EA5D5269CF84}">
      <dgm:prSet/>
      <dgm:spPr/>
      <dgm:t>
        <a:bodyPr/>
        <a:lstStyle/>
        <a:p>
          <a:endParaRPr lang="en-US"/>
        </a:p>
      </dgm:t>
    </dgm:pt>
    <dgm:pt modelId="{51705395-6CC1-4FFE-A6A4-57D3B0974D6A}" type="sibTrans" cxnId="{E3EEA7CF-CF00-4451-88F5-EA5D5269CF84}">
      <dgm:prSet/>
      <dgm:spPr/>
      <dgm:t>
        <a:bodyPr/>
        <a:lstStyle/>
        <a:p>
          <a:endParaRPr lang="en-US"/>
        </a:p>
      </dgm:t>
    </dgm:pt>
    <dgm:pt modelId="{A4761C9D-C48B-42D1-9CF8-AFA5F075183C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Field Workforce</a:t>
          </a:r>
        </a:p>
      </dgm:t>
    </dgm:pt>
    <dgm:pt modelId="{3AB325EF-63A9-4A15-97D9-7A11EEBB3C87}" type="parTrans" cxnId="{AB615800-3AA2-40C5-8452-512317CF7905}">
      <dgm:prSet/>
      <dgm:spPr/>
      <dgm:t>
        <a:bodyPr/>
        <a:lstStyle/>
        <a:p>
          <a:endParaRPr lang="en-US"/>
        </a:p>
      </dgm:t>
    </dgm:pt>
    <dgm:pt modelId="{BF0AE57A-6F64-48B0-9073-FECF78A9065A}" type="sibTrans" cxnId="{AB615800-3AA2-40C5-8452-512317CF7905}">
      <dgm:prSet/>
      <dgm:spPr/>
      <dgm:t>
        <a:bodyPr/>
        <a:lstStyle/>
        <a:p>
          <a:endParaRPr lang="en-US"/>
        </a:p>
      </dgm:t>
    </dgm:pt>
    <dgm:pt modelId="{EC657D90-83ED-414C-8760-2014DB88FFB4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>
              <a:latin typeface="Open Sans"/>
            </a:rPr>
            <a:t>Manufacturing Shop Floor</a:t>
          </a:r>
        </a:p>
      </dgm:t>
    </dgm:pt>
    <dgm:pt modelId="{9FF26951-274F-48A3-A7E5-5F80A7B01999}" type="parTrans" cxnId="{66EE1074-641C-4C6A-82D2-9497D9D35976}">
      <dgm:prSet/>
      <dgm:spPr/>
      <dgm:t>
        <a:bodyPr/>
        <a:lstStyle/>
        <a:p>
          <a:endParaRPr lang="en-US"/>
        </a:p>
      </dgm:t>
    </dgm:pt>
    <dgm:pt modelId="{35555281-3550-4EE3-A12C-F954E5AFD463}" type="sibTrans" cxnId="{66EE1074-641C-4C6A-82D2-9497D9D35976}">
      <dgm:prSet/>
      <dgm:spPr/>
      <dgm:t>
        <a:bodyPr/>
        <a:lstStyle/>
        <a:p>
          <a:endParaRPr lang="en-US"/>
        </a:p>
      </dgm:t>
    </dgm:pt>
    <dgm:pt modelId="{9E35E72F-30BE-4150-ABDD-04DCAD6A2968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Hospitality/Entertainment</a:t>
          </a:r>
        </a:p>
      </dgm:t>
    </dgm:pt>
    <dgm:pt modelId="{8C4532E2-7B8C-4495-93C3-C67329B45CF7}" type="parTrans" cxnId="{3AD8F684-14B9-44AD-92A2-0A1F44102AFB}">
      <dgm:prSet/>
      <dgm:spPr/>
      <dgm:t>
        <a:bodyPr/>
        <a:lstStyle/>
        <a:p>
          <a:endParaRPr lang="en-US"/>
        </a:p>
      </dgm:t>
    </dgm:pt>
    <dgm:pt modelId="{9C8453BC-7642-477A-9A1D-9D2DD8022F05}" type="sibTrans" cxnId="{3AD8F684-14B9-44AD-92A2-0A1F44102AFB}">
      <dgm:prSet/>
      <dgm:spPr/>
      <dgm:t>
        <a:bodyPr/>
        <a:lstStyle/>
        <a:p>
          <a:endParaRPr lang="en-US"/>
        </a:p>
      </dgm:t>
    </dgm:pt>
    <dgm:pt modelId="{03A5BBF2-3B18-4BFA-8824-6FD0E5811AAC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Public Safety</a:t>
          </a:r>
        </a:p>
      </dgm:t>
    </dgm:pt>
    <dgm:pt modelId="{34EB0411-7A5E-46DD-9637-6E00EC0687D2}" type="parTrans" cxnId="{6773B1C9-37B8-4582-87C6-7E5F1013F32A}">
      <dgm:prSet/>
      <dgm:spPr/>
      <dgm:t>
        <a:bodyPr/>
        <a:lstStyle/>
        <a:p>
          <a:endParaRPr lang="en-US"/>
        </a:p>
      </dgm:t>
    </dgm:pt>
    <dgm:pt modelId="{D25E6C7D-6853-4663-B38B-9E0E1E2AF451}" type="sibTrans" cxnId="{6773B1C9-37B8-4582-87C6-7E5F1013F32A}">
      <dgm:prSet/>
      <dgm:spPr/>
      <dgm:t>
        <a:bodyPr/>
        <a:lstStyle/>
        <a:p>
          <a:endParaRPr lang="en-US"/>
        </a:p>
      </dgm:t>
    </dgm:pt>
    <dgm:pt modelId="{82901E90-94BF-41DB-A2C8-8D6B731EB45E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Route Accounting/DSD</a:t>
          </a:r>
        </a:p>
      </dgm:t>
    </dgm:pt>
    <dgm:pt modelId="{0ECBF01C-CBC3-454D-946C-1FC7267050BB}" type="parTrans" cxnId="{8F239D41-3828-4422-B4C9-A7CF6823C065}">
      <dgm:prSet/>
      <dgm:spPr/>
      <dgm:t>
        <a:bodyPr/>
        <a:lstStyle/>
        <a:p>
          <a:endParaRPr lang="en-US"/>
        </a:p>
      </dgm:t>
    </dgm:pt>
    <dgm:pt modelId="{1ACA57BE-B266-49D6-B5A4-3455FEAB7846}" type="sibTrans" cxnId="{8F239D41-3828-4422-B4C9-A7CF6823C065}">
      <dgm:prSet/>
      <dgm:spPr/>
      <dgm:t>
        <a:bodyPr/>
        <a:lstStyle/>
        <a:p>
          <a:endParaRPr lang="en-US"/>
        </a:p>
      </dgm:t>
    </dgm:pt>
    <dgm:pt modelId="{0B3E6BFB-BF27-443E-83B0-BFA6EF491763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Transportation/Fleet</a:t>
          </a:r>
        </a:p>
      </dgm:t>
    </dgm:pt>
    <dgm:pt modelId="{3DA3AA55-711E-4EBD-8F4C-029FEA8B1AAD}" type="parTrans" cxnId="{02C18352-0DD0-4E96-995F-3164BF34A87A}">
      <dgm:prSet/>
      <dgm:spPr/>
      <dgm:t>
        <a:bodyPr/>
        <a:lstStyle/>
        <a:p>
          <a:endParaRPr lang="en-US"/>
        </a:p>
      </dgm:t>
    </dgm:pt>
    <dgm:pt modelId="{5DC189D6-186B-45A4-9438-C8EBEDB76471}" type="sibTrans" cxnId="{02C18352-0DD0-4E96-995F-3164BF34A87A}">
      <dgm:prSet/>
      <dgm:spPr/>
      <dgm:t>
        <a:bodyPr/>
        <a:lstStyle/>
        <a:p>
          <a:endParaRPr lang="en-US"/>
        </a:p>
      </dgm:t>
    </dgm:pt>
    <dgm:pt modelId="{CF5FB127-B36C-4E84-A7CF-6CBA48C783E0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b="0" dirty="0">
              <a:latin typeface="Open Sans"/>
            </a:rPr>
            <a:t>Warehouse D/C</a:t>
          </a:r>
        </a:p>
      </dgm:t>
    </dgm:pt>
    <dgm:pt modelId="{78F2BB89-4502-43C2-BDBD-EAFFC6E73D2B}" type="parTrans" cxnId="{229D1473-37C4-4A0F-96A0-1D094C6B3659}">
      <dgm:prSet/>
      <dgm:spPr/>
      <dgm:t>
        <a:bodyPr/>
        <a:lstStyle/>
        <a:p>
          <a:endParaRPr lang="en-US"/>
        </a:p>
      </dgm:t>
    </dgm:pt>
    <dgm:pt modelId="{E865C3D8-9C33-4B02-AE69-373D2527920A}" type="sibTrans" cxnId="{229D1473-37C4-4A0F-96A0-1D094C6B3659}">
      <dgm:prSet/>
      <dgm:spPr/>
      <dgm:t>
        <a:bodyPr/>
        <a:lstStyle/>
        <a:p>
          <a:endParaRPr lang="en-US"/>
        </a:p>
      </dgm:t>
    </dgm:pt>
    <dgm:pt modelId="{5018D6AE-59C5-493E-9678-E7328CB11DCC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n-US" b="1" dirty="0">
              <a:latin typeface="Open Sans"/>
            </a:rPr>
            <a:t>Form Factor</a:t>
          </a:r>
          <a:endParaRPr lang="en-US" dirty="0">
            <a:latin typeface="Open Sans"/>
          </a:endParaRPr>
        </a:p>
      </dgm:t>
    </dgm:pt>
    <dgm:pt modelId="{2421B330-2DF9-4A72-8EC0-7EF0C4755C14}" type="parTrans" cxnId="{BD4D51F8-CFC6-4392-B60C-27A417F1777D}">
      <dgm:prSet/>
      <dgm:spPr/>
      <dgm:t>
        <a:bodyPr/>
        <a:lstStyle/>
        <a:p>
          <a:endParaRPr lang="en-US"/>
        </a:p>
      </dgm:t>
    </dgm:pt>
    <dgm:pt modelId="{F124FF1A-D222-4432-85A9-1732CE00F95B}" type="sibTrans" cxnId="{BD4D51F8-CFC6-4392-B60C-27A417F1777D}">
      <dgm:prSet/>
      <dgm:spPr/>
      <dgm:t>
        <a:bodyPr/>
        <a:lstStyle/>
        <a:p>
          <a:endParaRPr lang="en-US"/>
        </a:p>
      </dgm:t>
    </dgm:pt>
    <dgm:pt modelId="{FDA776A3-67B6-41C6-AA25-83F28D28480A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dirty="0">
              <a:latin typeface="Open Sans"/>
            </a:rPr>
            <a:t>Portable/Wearable</a:t>
          </a:r>
        </a:p>
      </dgm:t>
    </dgm:pt>
    <dgm:pt modelId="{651321DE-E787-4950-B342-DA4BD62EFD6D}" type="parTrans" cxnId="{108B9DC5-70F4-4ACB-8701-035C0C81782D}">
      <dgm:prSet/>
      <dgm:spPr/>
      <dgm:t>
        <a:bodyPr/>
        <a:lstStyle/>
        <a:p>
          <a:endParaRPr lang="en-US"/>
        </a:p>
      </dgm:t>
    </dgm:pt>
    <dgm:pt modelId="{DCE3D973-198B-4297-B15C-98CF5ADDF57F}" type="sibTrans" cxnId="{108B9DC5-70F4-4ACB-8701-035C0C81782D}">
      <dgm:prSet/>
      <dgm:spPr/>
      <dgm:t>
        <a:bodyPr/>
        <a:lstStyle/>
        <a:p>
          <a:endParaRPr lang="en-US"/>
        </a:p>
      </dgm:t>
    </dgm:pt>
    <dgm:pt modelId="{8C67BD37-9352-477A-941A-81197B942A66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dirty="0">
              <a:latin typeface="Open Sans"/>
            </a:rPr>
            <a:t>Cart-Mounted</a:t>
          </a:r>
        </a:p>
      </dgm:t>
    </dgm:pt>
    <dgm:pt modelId="{8B2F7909-5B59-48DD-91F9-605DF3DDCDD5}" type="parTrans" cxnId="{1080E4AE-ADF3-4BF9-A31A-0451F5CC6BB8}">
      <dgm:prSet/>
      <dgm:spPr/>
      <dgm:t>
        <a:bodyPr/>
        <a:lstStyle/>
        <a:p>
          <a:endParaRPr lang="en-US"/>
        </a:p>
      </dgm:t>
    </dgm:pt>
    <dgm:pt modelId="{88B5B24D-51A8-42D6-950E-A28E4C5DD961}" type="sibTrans" cxnId="{1080E4AE-ADF3-4BF9-A31A-0451F5CC6BB8}">
      <dgm:prSet/>
      <dgm:spPr/>
      <dgm:t>
        <a:bodyPr/>
        <a:lstStyle/>
        <a:p>
          <a:endParaRPr lang="en-US"/>
        </a:p>
      </dgm:t>
    </dgm:pt>
    <dgm:pt modelId="{DDC2D1DB-4134-41ED-B94D-483DE692DCA8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dirty="0">
              <a:latin typeface="Open Sans"/>
            </a:rPr>
            <a:t>Vehicle-Mounted</a:t>
          </a:r>
        </a:p>
      </dgm:t>
    </dgm:pt>
    <dgm:pt modelId="{CB3A9053-76B0-4F0A-8919-7F17246E2D8A}" type="parTrans" cxnId="{9BD63E1E-7407-43D7-837F-9605E2BCCE19}">
      <dgm:prSet/>
      <dgm:spPr/>
      <dgm:t>
        <a:bodyPr/>
        <a:lstStyle/>
        <a:p>
          <a:endParaRPr lang="en-US"/>
        </a:p>
      </dgm:t>
    </dgm:pt>
    <dgm:pt modelId="{98B38BDD-4B60-48D8-BE1F-2D0728888C78}" type="sibTrans" cxnId="{9BD63E1E-7407-43D7-837F-9605E2BCCE19}">
      <dgm:prSet/>
      <dgm:spPr/>
      <dgm:t>
        <a:bodyPr/>
        <a:lstStyle/>
        <a:p>
          <a:endParaRPr lang="en-US"/>
        </a:p>
      </dgm:t>
    </dgm:pt>
    <dgm:pt modelId="{C943BA74-149B-490A-A7D1-81AC34E19A31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1300" dirty="0">
              <a:latin typeface="Open Sans"/>
            </a:rPr>
            <a:t>Work board</a:t>
          </a:r>
        </a:p>
      </dgm:t>
    </dgm:pt>
    <dgm:pt modelId="{A1A29EF3-9C91-4AD7-A7C2-8A09E6A33C90}" type="parTrans" cxnId="{F7B551A4-D2F4-4ABE-B297-3CC247D0368B}">
      <dgm:prSet/>
      <dgm:spPr/>
      <dgm:t>
        <a:bodyPr/>
        <a:lstStyle/>
        <a:p>
          <a:endParaRPr lang="en-US"/>
        </a:p>
      </dgm:t>
    </dgm:pt>
    <dgm:pt modelId="{33A72C4A-FC75-4388-AF46-F2676EB1883E}" type="sibTrans" cxnId="{F7B551A4-D2F4-4ABE-B297-3CC247D0368B}">
      <dgm:prSet/>
      <dgm:spPr/>
      <dgm:t>
        <a:bodyPr/>
        <a:lstStyle/>
        <a:p>
          <a:endParaRPr lang="en-US"/>
        </a:p>
      </dgm:t>
    </dgm:pt>
    <dgm:pt modelId="{CA714E13-E99C-42FA-82C0-92581D965714}" type="pres">
      <dgm:prSet presAssocID="{DD34E13C-CA44-488B-B634-E63C526C70B4}" presName="Name0" presStyleCnt="0">
        <dgm:presLayoutVars>
          <dgm:dir/>
          <dgm:animLvl val="lvl"/>
          <dgm:resizeHandles val="exact"/>
        </dgm:presLayoutVars>
      </dgm:prSet>
      <dgm:spPr/>
    </dgm:pt>
    <dgm:pt modelId="{42AAE97B-1107-4354-ADF7-AE5F631C59E3}" type="pres">
      <dgm:prSet presAssocID="{F9E3B849-845D-4FD5-9016-DB45221911A1}" presName="linNode" presStyleCnt="0"/>
      <dgm:spPr/>
    </dgm:pt>
    <dgm:pt modelId="{1C10ED23-D5B1-4A9A-AA24-49201C05ACF2}" type="pres">
      <dgm:prSet presAssocID="{F9E3B849-845D-4FD5-9016-DB45221911A1}" presName="parentText" presStyleLbl="node1" presStyleIdx="0" presStyleCnt="2" custScaleY="47492" custLinFactNeighborY="2735">
        <dgm:presLayoutVars>
          <dgm:chMax val="1"/>
          <dgm:bulletEnabled val="1"/>
        </dgm:presLayoutVars>
      </dgm:prSet>
      <dgm:spPr/>
    </dgm:pt>
    <dgm:pt modelId="{4344D86C-A65F-4D9B-B2D0-25563E4D67D9}" type="pres">
      <dgm:prSet presAssocID="{F9E3B849-845D-4FD5-9016-DB45221911A1}" presName="descendantText" presStyleLbl="alignAccFollowNode1" presStyleIdx="0" presStyleCnt="2" custScaleY="57413" custLinFactNeighborY="4695">
        <dgm:presLayoutVars>
          <dgm:bulletEnabled val="1"/>
        </dgm:presLayoutVars>
      </dgm:prSet>
      <dgm:spPr/>
    </dgm:pt>
    <dgm:pt modelId="{60B9E619-CC08-45C5-BA90-D918740764C0}" type="pres">
      <dgm:prSet presAssocID="{92CA3582-3D96-4824-8D2E-94DEEE47D120}" presName="sp" presStyleCnt="0"/>
      <dgm:spPr/>
    </dgm:pt>
    <dgm:pt modelId="{AAAD39F8-7C85-498C-ACEC-A1AE1D437D3B}" type="pres">
      <dgm:prSet presAssocID="{5018D6AE-59C5-493E-9678-E7328CB11DCC}" presName="linNode" presStyleCnt="0"/>
      <dgm:spPr/>
    </dgm:pt>
    <dgm:pt modelId="{0C43BBDB-39BB-44A0-98A7-9FC61E93C576}" type="pres">
      <dgm:prSet presAssocID="{5018D6AE-59C5-493E-9678-E7328CB11DCC}" presName="parentText" presStyleLbl="node1" presStyleIdx="1" presStyleCnt="2" custScaleY="33158">
        <dgm:presLayoutVars>
          <dgm:chMax val="1"/>
          <dgm:bulletEnabled val="1"/>
        </dgm:presLayoutVars>
      </dgm:prSet>
      <dgm:spPr/>
    </dgm:pt>
    <dgm:pt modelId="{851C00D9-EF0B-45E2-95D7-521B989DC4A3}" type="pres">
      <dgm:prSet presAssocID="{5018D6AE-59C5-493E-9678-E7328CB11DCC}" presName="descendantText" presStyleLbl="alignAccFollowNode1" presStyleIdx="1" presStyleCnt="2" custScaleY="32568" custLinFactNeighborX="-794" custLinFactNeighborY="931">
        <dgm:presLayoutVars>
          <dgm:bulletEnabled val="1"/>
        </dgm:presLayoutVars>
      </dgm:prSet>
      <dgm:spPr/>
    </dgm:pt>
  </dgm:ptLst>
  <dgm:cxnLst>
    <dgm:cxn modelId="{AB615800-3AA2-40C5-8452-512317CF7905}" srcId="{F9E3B849-845D-4FD5-9016-DB45221911A1}" destId="{A4761C9D-C48B-42D1-9CF8-AFA5F075183C}" srcOrd="2" destOrd="0" parTransId="{3AB325EF-63A9-4A15-97D9-7A11EEBB3C87}" sibTransId="{BF0AE57A-6F64-48B0-9073-FECF78A9065A}"/>
    <dgm:cxn modelId="{3492100C-1AA7-4B75-8A7D-920E86B54EF5}" type="presOf" srcId="{0B3E6BFB-BF27-443E-83B0-BFA6EF491763}" destId="{4344D86C-A65F-4D9B-B2D0-25563E4D67D9}" srcOrd="0" destOrd="7" presId="urn:microsoft.com/office/officeart/2005/8/layout/vList5"/>
    <dgm:cxn modelId="{5CFADA0F-DA9E-4EA0-A2BB-4934B0C118CD}" type="presOf" srcId="{E2CF89B9-D15C-4167-8D92-EA79A017D325}" destId="{4344D86C-A65F-4D9B-B2D0-25563E4D67D9}" srcOrd="0" destOrd="0" presId="urn:microsoft.com/office/officeart/2005/8/layout/vList5"/>
    <dgm:cxn modelId="{9BD63E1E-7407-43D7-837F-9605E2BCCE19}" srcId="{5018D6AE-59C5-493E-9678-E7328CB11DCC}" destId="{DDC2D1DB-4134-41ED-B94D-483DE692DCA8}" srcOrd="2" destOrd="0" parTransId="{CB3A9053-76B0-4F0A-8919-7F17246E2D8A}" sibTransId="{98B38BDD-4B60-48D8-BE1F-2D0728888C78}"/>
    <dgm:cxn modelId="{3E2F7F33-E391-46FE-8A96-99395719E8F7}" type="presOf" srcId="{FDA776A3-67B6-41C6-AA25-83F28D28480A}" destId="{851C00D9-EF0B-45E2-95D7-521B989DC4A3}" srcOrd="0" destOrd="0" presId="urn:microsoft.com/office/officeart/2005/8/layout/vList5"/>
    <dgm:cxn modelId="{4F9F4B3F-7325-4B1B-BB66-8F5244DC554E}" srcId="{F9E3B849-845D-4FD5-9016-DB45221911A1}" destId="{E2CF89B9-D15C-4167-8D92-EA79A017D325}" srcOrd="0" destOrd="0" parTransId="{FEF375F8-66B7-45B8-AE50-1725C0FEF492}" sibTransId="{D24A811B-F41E-49D1-B555-545E3F11C684}"/>
    <dgm:cxn modelId="{8F239D41-3828-4422-B4C9-A7CF6823C065}" srcId="{F9E3B849-845D-4FD5-9016-DB45221911A1}" destId="{82901E90-94BF-41DB-A2C8-8D6B731EB45E}" srcOrd="6" destOrd="0" parTransId="{0ECBF01C-CBC3-454D-946C-1FC7267050BB}" sibTransId="{1ACA57BE-B266-49D6-B5A4-3455FEAB7846}"/>
    <dgm:cxn modelId="{01970968-0383-49A7-A3C7-BF6F89FB219E}" type="presOf" srcId="{A4761C9D-C48B-42D1-9CF8-AFA5F075183C}" destId="{4344D86C-A65F-4D9B-B2D0-25563E4D67D9}" srcOrd="0" destOrd="2" presId="urn:microsoft.com/office/officeart/2005/8/layout/vList5"/>
    <dgm:cxn modelId="{C285B668-3208-424B-999B-343F8D4E6C96}" type="presOf" srcId="{DDC2D1DB-4134-41ED-B94D-483DE692DCA8}" destId="{851C00D9-EF0B-45E2-95D7-521B989DC4A3}" srcOrd="0" destOrd="2" presId="urn:microsoft.com/office/officeart/2005/8/layout/vList5"/>
    <dgm:cxn modelId="{468DFF4E-6136-4E14-BB7D-235EA75B285A}" type="presOf" srcId="{CF5FB127-B36C-4E84-A7CF-6CBA48C783E0}" destId="{4344D86C-A65F-4D9B-B2D0-25563E4D67D9}" srcOrd="0" destOrd="8" presId="urn:microsoft.com/office/officeart/2005/8/layout/vList5"/>
    <dgm:cxn modelId="{02C18352-0DD0-4E96-995F-3164BF34A87A}" srcId="{F9E3B849-845D-4FD5-9016-DB45221911A1}" destId="{0B3E6BFB-BF27-443E-83B0-BFA6EF491763}" srcOrd="7" destOrd="0" parTransId="{3DA3AA55-711E-4EBD-8F4C-029FEA8B1AAD}" sibTransId="{5DC189D6-186B-45A4-9438-C8EBEDB76471}"/>
    <dgm:cxn modelId="{229D1473-37C4-4A0F-96A0-1D094C6B3659}" srcId="{F9E3B849-845D-4FD5-9016-DB45221911A1}" destId="{CF5FB127-B36C-4E84-A7CF-6CBA48C783E0}" srcOrd="8" destOrd="0" parTransId="{78F2BB89-4502-43C2-BDBD-EAFFC6E73D2B}" sibTransId="{E865C3D8-9C33-4B02-AE69-373D2527920A}"/>
    <dgm:cxn modelId="{66EE1074-641C-4C6A-82D2-9497D9D35976}" srcId="{F9E3B849-845D-4FD5-9016-DB45221911A1}" destId="{EC657D90-83ED-414C-8760-2014DB88FFB4}" srcOrd="3" destOrd="0" parTransId="{9FF26951-274F-48A3-A7E5-5F80A7B01999}" sibTransId="{35555281-3550-4EE3-A12C-F954E5AFD463}"/>
    <dgm:cxn modelId="{DD2B3277-1942-4F5A-891C-1F70D3E7990B}" type="presOf" srcId="{5018D6AE-59C5-493E-9678-E7328CB11DCC}" destId="{0C43BBDB-39BB-44A0-98A7-9FC61E93C576}" srcOrd="0" destOrd="0" presId="urn:microsoft.com/office/officeart/2005/8/layout/vList5"/>
    <dgm:cxn modelId="{FAA8767C-36CA-4346-8054-991910509241}" type="presOf" srcId="{03A5BBF2-3B18-4BFA-8824-6FD0E5811AAC}" destId="{4344D86C-A65F-4D9B-B2D0-25563E4D67D9}" srcOrd="0" destOrd="5" presId="urn:microsoft.com/office/officeart/2005/8/layout/vList5"/>
    <dgm:cxn modelId="{3AD8F684-14B9-44AD-92A2-0A1F44102AFB}" srcId="{F9E3B849-845D-4FD5-9016-DB45221911A1}" destId="{9E35E72F-30BE-4150-ABDD-04DCAD6A2968}" srcOrd="4" destOrd="0" parTransId="{8C4532E2-7B8C-4495-93C3-C67329B45CF7}" sibTransId="{9C8453BC-7642-477A-9A1D-9D2DD8022F05}"/>
    <dgm:cxn modelId="{B9CFCC86-E7BE-4DAD-8B09-97BC82D84FBB}" type="presOf" srcId="{8C67BD37-9352-477A-941A-81197B942A66}" destId="{851C00D9-EF0B-45E2-95D7-521B989DC4A3}" srcOrd="0" destOrd="1" presId="urn:microsoft.com/office/officeart/2005/8/layout/vList5"/>
    <dgm:cxn modelId="{C690AB9D-8E9D-4A70-8573-A297CCCE7D28}" type="presOf" srcId="{EC657D90-83ED-414C-8760-2014DB88FFB4}" destId="{4344D86C-A65F-4D9B-B2D0-25563E4D67D9}" srcOrd="0" destOrd="3" presId="urn:microsoft.com/office/officeart/2005/8/layout/vList5"/>
    <dgm:cxn modelId="{F7B551A4-D2F4-4ABE-B297-3CC247D0368B}" srcId="{5018D6AE-59C5-493E-9678-E7328CB11DCC}" destId="{C943BA74-149B-490A-A7D1-81AC34E19A31}" srcOrd="3" destOrd="0" parTransId="{A1A29EF3-9C91-4AD7-A7C2-8A09E6A33C90}" sibTransId="{33A72C4A-FC75-4388-AF46-F2676EB1883E}"/>
    <dgm:cxn modelId="{1080E4AE-ADF3-4BF9-A31A-0451F5CC6BB8}" srcId="{5018D6AE-59C5-493E-9678-E7328CB11DCC}" destId="{8C67BD37-9352-477A-941A-81197B942A66}" srcOrd="1" destOrd="0" parTransId="{8B2F7909-5B59-48DD-91F9-605DF3DDCDD5}" sibTransId="{88B5B24D-51A8-42D6-950E-A28E4C5DD961}"/>
    <dgm:cxn modelId="{FD8FD5BC-D4E0-437C-971A-4F139C6933EB}" type="presOf" srcId="{C943BA74-149B-490A-A7D1-81AC34E19A31}" destId="{851C00D9-EF0B-45E2-95D7-521B989DC4A3}" srcOrd="0" destOrd="3" presId="urn:microsoft.com/office/officeart/2005/8/layout/vList5"/>
    <dgm:cxn modelId="{5FB5B1BF-C1C7-4DE2-93C5-E62F895D7C52}" srcId="{DD34E13C-CA44-488B-B634-E63C526C70B4}" destId="{F9E3B849-845D-4FD5-9016-DB45221911A1}" srcOrd="0" destOrd="0" parTransId="{5441EFAF-8720-4DA3-AB84-B70EE6FCD2F7}" sibTransId="{92CA3582-3D96-4824-8D2E-94DEEE47D120}"/>
    <dgm:cxn modelId="{108B9DC5-70F4-4ACB-8701-035C0C81782D}" srcId="{5018D6AE-59C5-493E-9678-E7328CB11DCC}" destId="{FDA776A3-67B6-41C6-AA25-83F28D28480A}" srcOrd="0" destOrd="0" parTransId="{651321DE-E787-4950-B342-DA4BD62EFD6D}" sibTransId="{DCE3D973-198B-4297-B15C-98CF5ADDF57F}"/>
    <dgm:cxn modelId="{6773B1C9-37B8-4582-87C6-7E5F1013F32A}" srcId="{F9E3B849-845D-4FD5-9016-DB45221911A1}" destId="{03A5BBF2-3B18-4BFA-8824-6FD0E5811AAC}" srcOrd="5" destOrd="0" parTransId="{34EB0411-7A5E-46DD-9637-6E00EC0687D2}" sibTransId="{D25E6C7D-6853-4663-B38B-9E0E1E2AF451}"/>
    <dgm:cxn modelId="{E3EEA7CF-CF00-4451-88F5-EA5D5269CF84}" srcId="{F9E3B849-845D-4FD5-9016-DB45221911A1}" destId="{D7CFF811-F221-408E-8D2C-B5B8E1952107}" srcOrd="1" destOrd="0" parTransId="{58CE4B0A-BC03-4CCD-AD12-43AB542E2DF8}" sibTransId="{51705395-6CC1-4FFE-A6A4-57D3B0974D6A}"/>
    <dgm:cxn modelId="{61E769D5-CFEE-46F7-ACE7-D1354C1211C8}" type="presOf" srcId="{F9E3B849-845D-4FD5-9016-DB45221911A1}" destId="{1C10ED23-D5B1-4A9A-AA24-49201C05ACF2}" srcOrd="0" destOrd="0" presId="urn:microsoft.com/office/officeart/2005/8/layout/vList5"/>
    <dgm:cxn modelId="{BA3308E5-9A9D-4B7D-B3D4-75064F9727CA}" type="presOf" srcId="{D7CFF811-F221-408E-8D2C-B5B8E1952107}" destId="{4344D86C-A65F-4D9B-B2D0-25563E4D67D9}" srcOrd="0" destOrd="1" presId="urn:microsoft.com/office/officeart/2005/8/layout/vList5"/>
    <dgm:cxn modelId="{BD4D51F8-CFC6-4392-B60C-27A417F1777D}" srcId="{DD34E13C-CA44-488B-B634-E63C526C70B4}" destId="{5018D6AE-59C5-493E-9678-E7328CB11DCC}" srcOrd="1" destOrd="0" parTransId="{2421B330-2DF9-4A72-8EC0-7EF0C4755C14}" sibTransId="{F124FF1A-D222-4432-85A9-1732CE00F95B}"/>
    <dgm:cxn modelId="{84682AF9-1C9E-4DA3-B358-9D3752B507B7}" type="presOf" srcId="{DD34E13C-CA44-488B-B634-E63C526C70B4}" destId="{CA714E13-E99C-42FA-82C0-92581D965714}" srcOrd="0" destOrd="0" presId="urn:microsoft.com/office/officeart/2005/8/layout/vList5"/>
    <dgm:cxn modelId="{29D435FE-836B-4983-98DD-BFC4D760219A}" type="presOf" srcId="{82901E90-94BF-41DB-A2C8-8D6B731EB45E}" destId="{4344D86C-A65F-4D9B-B2D0-25563E4D67D9}" srcOrd="0" destOrd="6" presId="urn:microsoft.com/office/officeart/2005/8/layout/vList5"/>
    <dgm:cxn modelId="{F80FBAFE-7869-4D86-8D4E-64803E9C7F51}" type="presOf" srcId="{9E35E72F-30BE-4150-ABDD-04DCAD6A2968}" destId="{4344D86C-A65F-4D9B-B2D0-25563E4D67D9}" srcOrd="0" destOrd="4" presId="urn:microsoft.com/office/officeart/2005/8/layout/vList5"/>
    <dgm:cxn modelId="{D53C5004-A4EB-426C-AA1B-371E5120BEE9}" type="presParOf" srcId="{CA714E13-E99C-42FA-82C0-92581D965714}" destId="{42AAE97B-1107-4354-ADF7-AE5F631C59E3}" srcOrd="0" destOrd="0" presId="urn:microsoft.com/office/officeart/2005/8/layout/vList5"/>
    <dgm:cxn modelId="{63CA2A6E-57B2-4151-B190-2C47B11CAA2D}" type="presParOf" srcId="{42AAE97B-1107-4354-ADF7-AE5F631C59E3}" destId="{1C10ED23-D5B1-4A9A-AA24-49201C05ACF2}" srcOrd="0" destOrd="0" presId="urn:microsoft.com/office/officeart/2005/8/layout/vList5"/>
    <dgm:cxn modelId="{02ADF83F-687E-4622-B073-E5B24B275287}" type="presParOf" srcId="{42AAE97B-1107-4354-ADF7-AE5F631C59E3}" destId="{4344D86C-A65F-4D9B-B2D0-25563E4D67D9}" srcOrd="1" destOrd="0" presId="urn:microsoft.com/office/officeart/2005/8/layout/vList5"/>
    <dgm:cxn modelId="{941B9D97-9B07-46BD-9F0C-444919E3CD92}" type="presParOf" srcId="{CA714E13-E99C-42FA-82C0-92581D965714}" destId="{60B9E619-CC08-45C5-BA90-D918740764C0}" srcOrd="1" destOrd="0" presId="urn:microsoft.com/office/officeart/2005/8/layout/vList5"/>
    <dgm:cxn modelId="{3B001EEA-B24D-42B7-9BA7-E852DCD71A51}" type="presParOf" srcId="{CA714E13-E99C-42FA-82C0-92581D965714}" destId="{AAAD39F8-7C85-498C-ACEC-A1AE1D437D3B}" srcOrd="2" destOrd="0" presId="urn:microsoft.com/office/officeart/2005/8/layout/vList5"/>
    <dgm:cxn modelId="{FDAA12C3-AE08-45A0-81F1-092E9D9F5915}" type="presParOf" srcId="{AAAD39F8-7C85-498C-ACEC-A1AE1D437D3B}" destId="{0C43BBDB-39BB-44A0-98A7-9FC61E93C576}" srcOrd="0" destOrd="0" presId="urn:microsoft.com/office/officeart/2005/8/layout/vList5"/>
    <dgm:cxn modelId="{0D58E5B6-E2D4-4B91-A939-2E42E5553DDF}" type="presParOf" srcId="{AAAD39F8-7C85-498C-ACEC-A1AE1D437D3B}" destId="{851C00D9-EF0B-45E2-95D7-521B989DC4A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2F4370-F8EC-4730-8566-6F138FCB69C6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593B54F-933A-4DB0-A728-812794631751}">
      <dgm:prSet/>
      <dgm:spPr>
        <a:solidFill>
          <a:schemeClr val="accent6"/>
        </a:solidFill>
      </dgm:spPr>
      <dgm:t>
        <a:bodyPr/>
        <a:lstStyle/>
        <a:p>
          <a:pPr rtl="0"/>
          <a:r>
            <a:rPr lang="en-US" b="1" dirty="0">
              <a:latin typeface="Open Sans"/>
            </a:rPr>
            <a:t>Connectivity</a:t>
          </a:r>
          <a:endParaRPr lang="en-US" dirty="0">
            <a:latin typeface="Open Sans"/>
          </a:endParaRPr>
        </a:p>
      </dgm:t>
    </dgm:pt>
    <dgm:pt modelId="{5B87FA97-1DE6-46CB-96BA-3B667A6FC787}" type="parTrans" cxnId="{F2FD8926-4AAF-4DD8-9AC8-E0DE0E4FE7DD}">
      <dgm:prSet/>
      <dgm:spPr/>
      <dgm:t>
        <a:bodyPr/>
        <a:lstStyle/>
        <a:p>
          <a:endParaRPr lang="en-US"/>
        </a:p>
      </dgm:t>
    </dgm:pt>
    <dgm:pt modelId="{DD017DCF-2E44-4E54-A1E0-F30BE58D07ED}" type="sibTrans" cxnId="{F2FD8926-4AAF-4DD8-9AC8-E0DE0E4FE7DD}">
      <dgm:prSet/>
      <dgm:spPr/>
      <dgm:t>
        <a:bodyPr/>
        <a:lstStyle/>
        <a:p>
          <a:endParaRPr lang="en-US"/>
        </a:p>
      </dgm:t>
    </dgm:pt>
    <dgm:pt modelId="{70F0D941-27A2-42DC-ADD6-E1D462F383F4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solidFill>
                <a:schemeClr val="tx1"/>
              </a:solidFill>
              <a:latin typeface="Open Sans"/>
            </a:rPr>
            <a:t>Wi-Fi</a:t>
          </a:r>
        </a:p>
      </dgm:t>
    </dgm:pt>
    <dgm:pt modelId="{435756B2-9C1C-4663-93F1-0898D848ADE2}" type="parTrans" cxnId="{99F7D44A-47F8-4D02-9B86-4B82C703D23B}">
      <dgm:prSet/>
      <dgm:spPr/>
      <dgm:t>
        <a:bodyPr/>
        <a:lstStyle/>
        <a:p>
          <a:endParaRPr lang="en-US"/>
        </a:p>
      </dgm:t>
    </dgm:pt>
    <dgm:pt modelId="{C3EC907E-0EB7-462B-942D-F0ECB3113D7D}" type="sibTrans" cxnId="{99F7D44A-47F8-4D02-9B86-4B82C703D23B}">
      <dgm:prSet/>
      <dgm:spPr/>
      <dgm:t>
        <a:bodyPr/>
        <a:lstStyle/>
        <a:p>
          <a:endParaRPr lang="en-US"/>
        </a:p>
      </dgm:t>
    </dgm:pt>
    <dgm:pt modelId="{A1BE6B45-0633-42E5-8185-E7A249F30EA2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solidFill>
                <a:schemeClr val="tx1"/>
              </a:solidFill>
              <a:latin typeface="Open Sans"/>
            </a:rPr>
            <a:t>Bluetooth</a:t>
          </a:r>
        </a:p>
      </dgm:t>
    </dgm:pt>
    <dgm:pt modelId="{D10EB289-BB6D-4C64-863C-AA29FD0EC421}" type="parTrans" cxnId="{6A8F2570-22CF-4ACA-AF36-50BA52E84848}">
      <dgm:prSet/>
      <dgm:spPr/>
      <dgm:t>
        <a:bodyPr/>
        <a:lstStyle/>
        <a:p>
          <a:endParaRPr lang="en-US"/>
        </a:p>
      </dgm:t>
    </dgm:pt>
    <dgm:pt modelId="{7253B184-9D4A-4C6C-B61C-C8CB29CAAD93}" type="sibTrans" cxnId="{6A8F2570-22CF-4ACA-AF36-50BA52E84848}">
      <dgm:prSet/>
      <dgm:spPr/>
      <dgm:t>
        <a:bodyPr/>
        <a:lstStyle/>
        <a:p>
          <a:endParaRPr lang="en-US"/>
        </a:p>
      </dgm:t>
    </dgm:pt>
    <dgm:pt modelId="{49333EA6-2265-4A38-A5D9-8CBF662A83CD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solidFill>
                <a:schemeClr val="tx1"/>
              </a:solidFill>
              <a:latin typeface="Open Sans"/>
            </a:rPr>
            <a:t>Cable</a:t>
          </a:r>
        </a:p>
      </dgm:t>
    </dgm:pt>
    <dgm:pt modelId="{1F97237A-4454-40B2-9D6D-83B1311EA155}" type="parTrans" cxnId="{A9A0C60E-B02D-43F6-84D6-FCF3846DB48D}">
      <dgm:prSet/>
      <dgm:spPr/>
      <dgm:t>
        <a:bodyPr/>
        <a:lstStyle/>
        <a:p>
          <a:endParaRPr lang="en-US"/>
        </a:p>
      </dgm:t>
    </dgm:pt>
    <dgm:pt modelId="{F64F8160-1A1F-4C61-8488-24CB76313D88}" type="sibTrans" cxnId="{A9A0C60E-B02D-43F6-84D6-FCF3846DB48D}">
      <dgm:prSet/>
      <dgm:spPr/>
      <dgm:t>
        <a:bodyPr/>
        <a:lstStyle/>
        <a:p>
          <a:endParaRPr lang="en-US"/>
        </a:p>
      </dgm:t>
    </dgm:pt>
    <dgm:pt modelId="{9542E96B-D95F-492F-B926-889E471116EA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9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solidFill>
                <a:schemeClr val="tx1"/>
              </a:solidFill>
              <a:latin typeface="Open Sans"/>
            </a:rPr>
            <a:t>IrDA</a:t>
          </a:r>
        </a:p>
      </dgm:t>
    </dgm:pt>
    <dgm:pt modelId="{4C7824FD-B4B8-4A24-AAA1-507D3D15B9A1}" type="parTrans" cxnId="{6E036319-6719-45D9-945E-F14E450B27E4}">
      <dgm:prSet/>
      <dgm:spPr/>
      <dgm:t>
        <a:bodyPr/>
        <a:lstStyle/>
        <a:p>
          <a:endParaRPr lang="en-US"/>
        </a:p>
      </dgm:t>
    </dgm:pt>
    <dgm:pt modelId="{C226E042-4B9F-4816-A8D2-3702DB0EA907}" type="sibTrans" cxnId="{6E036319-6719-45D9-945E-F14E450B27E4}">
      <dgm:prSet/>
      <dgm:spPr/>
      <dgm:t>
        <a:bodyPr/>
        <a:lstStyle/>
        <a:p>
          <a:endParaRPr lang="en-US"/>
        </a:p>
      </dgm:t>
    </dgm:pt>
    <dgm:pt modelId="{DF1CAF91-E828-44D0-80C5-E4D38BB44D71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n-US" b="1" dirty="0">
              <a:latin typeface="Open Sans"/>
            </a:rPr>
            <a:t>Print Width</a:t>
          </a:r>
          <a:endParaRPr lang="en-US" dirty="0">
            <a:latin typeface="Open Sans"/>
          </a:endParaRPr>
        </a:p>
      </dgm:t>
    </dgm:pt>
    <dgm:pt modelId="{E35C3744-6DEC-4CA3-BCDB-79120861A204}" type="parTrans" cxnId="{E6A0133C-0FFB-4764-BB1C-291183BADBED}">
      <dgm:prSet/>
      <dgm:spPr/>
      <dgm:t>
        <a:bodyPr/>
        <a:lstStyle/>
        <a:p>
          <a:endParaRPr lang="en-US"/>
        </a:p>
      </dgm:t>
    </dgm:pt>
    <dgm:pt modelId="{D6FCD4DA-4361-4942-8E08-CCA4D1E89B7C}" type="sibTrans" cxnId="{E6A0133C-0FFB-4764-BB1C-291183BADBED}">
      <dgm:prSet/>
      <dgm:spPr/>
      <dgm:t>
        <a:bodyPr/>
        <a:lstStyle/>
        <a:p>
          <a:endParaRPr lang="en-US"/>
        </a:p>
      </dgm:t>
    </dgm:pt>
    <dgm:pt modelId="{AE842286-75B9-4BFB-AF54-86E112D8058A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latin typeface="Open Sans"/>
            </a:rPr>
            <a:t>2"</a:t>
          </a:r>
        </a:p>
      </dgm:t>
    </dgm:pt>
    <dgm:pt modelId="{E6230C7D-F2A2-4CD4-9B39-B76A116E76FE}" type="parTrans" cxnId="{86545776-A517-4F65-904F-96CE8EAFA35C}">
      <dgm:prSet/>
      <dgm:spPr/>
      <dgm:t>
        <a:bodyPr/>
        <a:lstStyle/>
        <a:p>
          <a:endParaRPr lang="en-US"/>
        </a:p>
      </dgm:t>
    </dgm:pt>
    <dgm:pt modelId="{6A1EFF26-8195-477E-8FBC-A5A7A8F6D13A}" type="sibTrans" cxnId="{86545776-A517-4F65-904F-96CE8EAFA35C}">
      <dgm:prSet/>
      <dgm:spPr/>
      <dgm:t>
        <a:bodyPr/>
        <a:lstStyle/>
        <a:p>
          <a:endParaRPr lang="en-US"/>
        </a:p>
      </dgm:t>
    </dgm:pt>
    <dgm:pt modelId="{193EA8B9-96E8-4FE9-95DD-102C2E97034A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latin typeface="Open Sans"/>
            </a:rPr>
            <a:t>3"</a:t>
          </a:r>
        </a:p>
      </dgm:t>
    </dgm:pt>
    <dgm:pt modelId="{E8D189A3-8BE1-457F-90A7-77BB1CD8BD6C}" type="parTrans" cxnId="{7BD2489E-7712-486E-8B60-C8EF8D683BB5}">
      <dgm:prSet/>
      <dgm:spPr/>
      <dgm:t>
        <a:bodyPr/>
        <a:lstStyle/>
        <a:p>
          <a:endParaRPr lang="en-US"/>
        </a:p>
      </dgm:t>
    </dgm:pt>
    <dgm:pt modelId="{DEB65C85-53C6-4402-AED9-A5A1D47B0028}" type="sibTrans" cxnId="{7BD2489E-7712-486E-8B60-C8EF8D683BB5}">
      <dgm:prSet/>
      <dgm:spPr/>
      <dgm:t>
        <a:bodyPr/>
        <a:lstStyle/>
        <a:p>
          <a:endParaRPr lang="en-US"/>
        </a:p>
      </dgm:t>
    </dgm:pt>
    <dgm:pt modelId="{70A61CD1-EBDE-424D-8806-E4C2319B455E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latin typeface="Open Sans"/>
            </a:rPr>
            <a:t>4"</a:t>
          </a:r>
        </a:p>
      </dgm:t>
    </dgm:pt>
    <dgm:pt modelId="{718FE1A2-0811-492B-9C92-0489F5B9797E}" type="parTrans" cxnId="{2356BAAE-DED5-4679-81B3-01B4A350D347}">
      <dgm:prSet/>
      <dgm:spPr/>
      <dgm:t>
        <a:bodyPr/>
        <a:lstStyle/>
        <a:p>
          <a:endParaRPr lang="en-US"/>
        </a:p>
      </dgm:t>
    </dgm:pt>
    <dgm:pt modelId="{F4EB0AB6-6D48-4784-9B46-A2DC3B8459C9}" type="sibTrans" cxnId="{2356BAAE-DED5-4679-81B3-01B4A350D347}">
      <dgm:prSet/>
      <dgm:spPr/>
      <dgm:t>
        <a:bodyPr/>
        <a:lstStyle/>
        <a:p>
          <a:endParaRPr lang="en-US"/>
        </a:p>
      </dgm:t>
    </dgm:pt>
    <dgm:pt modelId="{9FDBF3D6-CC59-49D8-B73A-53067D2FC4A2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20000"/>
              <a:lumOff val="80000"/>
              <a:alpha val="90000"/>
            </a:schemeClr>
          </a:solidFill>
        </a:ln>
      </dgm:spPr>
      <dgm:t>
        <a:bodyPr/>
        <a:lstStyle/>
        <a:p>
          <a:pPr rtl="0"/>
          <a:r>
            <a:rPr lang="en-US" sz="800" dirty="0">
              <a:latin typeface="Open Sans"/>
            </a:rPr>
            <a:t>8</a:t>
          </a:r>
          <a:r>
            <a:rPr lang="en-US" sz="600" dirty="0">
              <a:latin typeface="Open Sans"/>
            </a:rPr>
            <a:t>”</a:t>
          </a:r>
        </a:p>
      </dgm:t>
    </dgm:pt>
    <dgm:pt modelId="{AED973CE-6F11-4CFF-ABC2-0CD9650E2515}" type="parTrans" cxnId="{E6936CF6-0E48-488B-B20E-E8FB3B5ADC3C}">
      <dgm:prSet/>
      <dgm:spPr/>
      <dgm:t>
        <a:bodyPr/>
        <a:lstStyle/>
        <a:p>
          <a:endParaRPr lang="en-US"/>
        </a:p>
      </dgm:t>
    </dgm:pt>
    <dgm:pt modelId="{24086988-4A10-418C-B8E1-6F05A06361D4}" type="sibTrans" cxnId="{E6936CF6-0E48-488B-B20E-E8FB3B5ADC3C}">
      <dgm:prSet/>
      <dgm:spPr/>
      <dgm:t>
        <a:bodyPr/>
        <a:lstStyle/>
        <a:p>
          <a:endParaRPr lang="en-US"/>
        </a:p>
      </dgm:t>
    </dgm:pt>
    <dgm:pt modelId="{9A0D976B-8B6F-4BF9-9917-EF412B13D0C7}">
      <dgm:prSet/>
      <dgm:spPr/>
      <dgm:t>
        <a:bodyPr/>
        <a:lstStyle/>
        <a:p>
          <a:pPr rtl="0"/>
          <a:r>
            <a:rPr lang="en-US" b="1">
              <a:latin typeface="Open Sans"/>
            </a:rPr>
            <a:t>Output Type</a:t>
          </a:r>
          <a:endParaRPr lang="en-US">
            <a:latin typeface="Open Sans"/>
          </a:endParaRPr>
        </a:p>
      </dgm:t>
    </dgm:pt>
    <dgm:pt modelId="{78E624A8-868F-484D-A0EF-C07FE9502352}" type="parTrans" cxnId="{1618DCEE-4862-4F76-9B27-31701B4D374C}">
      <dgm:prSet/>
      <dgm:spPr/>
      <dgm:t>
        <a:bodyPr/>
        <a:lstStyle/>
        <a:p>
          <a:endParaRPr lang="en-US"/>
        </a:p>
      </dgm:t>
    </dgm:pt>
    <dgm:pt modelId="{135EF242-B122-400B-93AE-2A862F9E395A}" type="sibTrans" cxnId="{1618DCEE-4862-4F76-9B27-31701B4D374C}">
      <dgm:prSet/>
      <dgm:spPr/>
      <dgm:t>
        <a:bodyPr/>
        <a:lstStyle/>
        <a:p>
          <a:endParaRPr lang="en-US"/>
        </a:p>
      </dgm:t>
    </dgm:pt>
    <dgm:pt modelId="{CC5DADC4-525C-4128-AB81-BB03D5092546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Forms/Invoices</a:t>
          </a:r>
        </a:p>
      </dgm:t>
    </dgm:pt>
    <dgm:pt modelId="{D518B371-6A23-45E2-80D0-FD47D8193258}" type="parTrans" cxnId="{D2B578E2-2EA1-4DE3-9DF8-D743ECA677F7}">
      <dgm:prSet/>
      <dgm:spPr/>
      <dgm:t>
        <a:bodyPr/>
        <a:lstStyle/>
        <a:p>
          <a:endParaRPr lang="en-US"/>
        </a:p>
      </dgm:t>
    </dgm:pt>
    <dgm:pt modelId="{C180379F-F674-4246-92E2-2EDC78D8874B}" type="sibTrans" cxnId="{D2B578E2-2EA1-4DE3-9DF8-D743ECA677F7}">
      <dgm:prSet/>
      <dgm:spPr/>
      <dgm:t>
        <a:bodyPr/>
        <a:lstStyle/>
        <a:p>
          <a:endParaRPr lang="en-US"/>
        </a:p>
      </dgm:t>
    </dgm:pt>
    <dgm:pt modelId="{553C46CE-145A-43E7-9AAE-455D87E39F4B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Labels</a:t>
          </a:r>
        </a:p>
      </dgm:t>
    </dgm:pt>
    <dgm:pt modelId="{7340C259-78BC-4430-A4B9-20FF4B3B841E}" type="parTrans" cxnId="{6F3422C1-342E-4E07-9832-3C6816032EA4}">
      <dgm:prSet/>
      <dgm:spPr/>
      <dgm:t>
        <a:bodyPr/>
        <a:lstStyle/>
        <a:p>
          <a:endParaRPr lang="en-US"/>
        </a:p>
      </dgm:t>
    </dgm:pt>
    <dgm:pt modelId="{D2E7179B-9E8A-48B1-86F4-C631EF90EB90}" type="sibTrans" cxnId="{6F3422C1-342E-4E07-9832-3C6816032EA4}">
      <dgm:prSet/>
      <dgm:spPr/>
      <dgm:t>
        <a:bodyPr/>
        <a:lstStyle/>
        <a:p>
          <a:endParaRPr lang="en-US"/>
        </a:p>
      </dgm:t>
    </dgm:pt>
    <dgm:pt modelId="{9BDA8D56-48DA-4B0E-8B87-165F33496900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Professional Documents</a:t>
          </a:r>
        </a:p>
      </dgm:t>
    </dgm:pt>
    <dgm:pt modelId="{54DA163B-DC24-4E34-9DF9-8C59EAB144D0}" type="parTrans" cxnId="{BF077052-7280-46E0-BC22-92F1F9E0D186}">
      <dgm:prSet/>
      <dgm:spPr/>
      <dgm:t>
        <a:bodyPr/>
        <a:lstStyle/>
        <a:p>
          <a:endParaRPr lang="en-US"/>
        </a:p>
      </dgm:t>
    </dgm:pt>
    <dgm:pt modelId="{DC13AFE3-76C8-4E68-B4A1-85775BD8C6A9}" type="sibTrans" cxnId="{BF077052-7280-46E0-BC22-92F1F9E0D186}">
      <dgm:prSet/>
      <dgm:spPr/>
      <dgm:t>
        <a:bodyPr/>
        <a:lstStyle/>
        <a:p>
          <a:endParaRPr lang="en-US"/>
        </a:p>
      </dgm:t>
    </dgm:pt>
    <dgm:pt modelId="{7C39FE5A-BFBF-4AB8-8736-BBC6628F461E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Receipts</a:t>
          </a:r>
        </a:p>
      </dgm:t>
    </dgm:pt>
    <dgm:pt modelId="{DAE547B0-72E5-418B-B81E-C8DBEE1BE7A7}" type="parTrans" cxnId="{C49630FE-A2F8-4D09-AC15-B1044ADE285E}">
      <dgm:prSet/>
      <dgm:spPr/>
      <dgm:t>
        <a:bodyPr/>
        <a:lstStyle/>
        <a:p>
          <a:endParaRPr lang="en-US"/>
        </a:p>
      </dgm:t>
    </dgm:pt>
    <dgm:pt modelId="{3B6C4F25-85AA-43E9-858D-5C805D407C42}" type="sibTrans" cxnId="{C49630FE-A2F8-4D09-AC15-B1044ADE285E}">
      <dgm:prSet/>
      <dgm:spPr/>
      <dgm:t>
        <a:bodyPr/>
        <a:lstStyle/>
        <a:p>
          <a:endParaRPr lang="en-US"/>
        </a:p>
      </dgm:t>
    </dgm:pt>
    <dgm:pt modelId="{B2C41237-8BB6-4908-BE25-7D43406B436B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Tags/Tickets</a:t>
          </a:r>
        </a:p>
      </dgm:t>
    </dgm:pt>
    <dgm:pt modelId="{383B72FE-DACD-49C3-A382-AACD3142C500}" type="parTrans" cxnId="{3F090047-E2E3-4ECB-8FDC-A95F6A922D78}">
      <dgm:prSet/>
      <dgm:spPr/>
      <dgm:t>
        <a:bodyPr/>
        <a:lstStyle/>
        <a:p>
          <a:endParaRPr lang="en-US"/>
        </a:p>
      </dgm:t>
    </dgm:pt>
    <dgm:pt modelId="{4AC91F56-9259-4E16-AF92-6FC46EA0FBF6}" type="sibTrans" cxnId="{3F090047-E2E3-4ECB-8FDC-A95F6A922D78}">
      <dgm:prSet/>
      <dgm:spPr/>
      <dgm:t>
        <a:bodyPr/>
        <a:lstStyle/>
        <a:p>
          <a:endParaRPr lang="en-US"/>
        </a:p>
      </dgm:t>
    </dgm:pt>
    <dgm:pt modelId="{8588006F-5D8E-40ED-97EE-A358FD2E6A6C}">
      <dgm:prSet/>
      <dgm:spPr>
        <a:solidFill>
          <a:schemeClr val="accent6"/>
        </a:solidFill>
      </dgm:spPr>
      <dgm:t>
        <a:bodyPr/>
        <a:lstStyle/>
        <a:p>
          <a:pPr rtl="0"/>
          <a:r>
            <a:rPr lang="en-US" b="1" dirty="0">
              <a:latin typeface="Open Sans"/>
            </a:rPr>
            <a:t>Distribution Channels</a:t>
          </a:r>
          <a:endParaRPr lang="en-US" dirty="0">
            <a:latin typeface="Open Sans"/>
          </a:endParaRPr>
        </a:p>
      </dgm:t>
    </dgm:pt>
    <dgm:pt modelId="{4F6CD238-28DD-414B-9B74-EDE8D270B0C9}" type="parTrans" cxnId="{A5E90921-6572-4C71-B197-3176DC5692E2}">
      <dgm:prSet/>
      <dgm:spPr/>
      <dgm:t>
        <a:bodyPr/>
        <a:lstStyle/>
        <a:p>
          <a:endParaRPr lang="en-US"/>
        </a:p>
      </dgm:t>
    </dgm:pt>
    <dgm:pt modelId="{4946F608-6E13-4C79-AF3A-FBE9E74FCCC5}" type="sibTrans" cxnId="{A5E90921-6572-4C71-B197-3176DC5692E2}">
      <dgm:prSet/>
      <dgm:spPr/>
      <dgm:t>
        <a:bodyPr/>
        <a:lstStyle/>
        <a:p>
          <a:endParaRPr lang="en-US"/>
        </a:p>
      </dgm:t>
    </dgm:pt>
    <dgm:pt modelId="{E3D6D803-ED5A-4197-9B1F-9ED03A9732D9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Direct to End User </a:t>
          </a:r>
        </a:p>
      </dgm:t>
    </dgm:pt>
    <dgm:pt modelId="{8952CB0F-CCF6-4485-B26D-A40B7813CFF3}" type="parTrans" cxnId="{F805DE56-C97D-4799-8817-9FD0CCB6D92D}">
      <dgm:prSet/>
      <dgm:spPr/>
      <dgm:t>
        <a:bodyPr/>
        <a:lstStyle/>
        <a:p>
          <a:endParaRPr lang="en-US"/>
        </a:p>
      </dgm:t>
    </dgm:pt>
    <dgm:pt modelId="{C4688A33-2B78-4626-B817-EB7E4A475F13}" type="sibTrans" cxnId="{F805DE56-C97D-4799-8817-9FD0CCB6D92D}">
      <dgm:prSet/>
      <dgm:spPr/>
      <dgm:t>
        <a:bodyPr/>
        <a:lstStyle/>
        <a:p>
          <a:endParaRPr lang="en-US"/>
        </a:p>
      </dgm:t>
    </dgm:pt>
    <dgm:pt modelId="{BF63CC9F-0BC2-4E9A-86DC-A5F41ECB9546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Direct to OEM</a:t>
          </a:r>
        </a:p>
      </dgm:t>
    </dgm:pt>
    <dgm:pt modelId="{A24C5408-A9DC-429D-B88B-11FEE3095C7A}" type="parTrans" cxnId="{20130AFE-BC63-4245-8411-B6F6B0F0EFD1}">
      <dgm:prSet/>
      <dgm:spPr/>
      <dgm:t>
        <a:bodyPr/>
        <a:lstStyle/>
        <a:p>
          <a:endParaRPr lang="en-US"/>
        </a:p>
      </dgm:t>
    </dgm:pt>
    <dgm:pt modelId="{7F51DC07-723D-4C58-9689-FCF18B43BCFA}" type="sibTrans" cxnId="{20130AFE-BC63-4245-8411-B6F6B0F0EFD1}">
      <dgm:prSet/>
      <dgm:spPr/>
      <dgm:t>
        <a:bodyPr/>
        <a:lstStyle/>
        <a:p>
          <a:endParaRPr lang="en-US"/>
        </a:p>
      </dgm:t>
    </dgm:pt>
    <dgm:pt modelId="{4007F6B2-3C37-43E1-9DC6-42DDADF9AB47}">
      <dgm:prSet custT="1"/>
      <dgm:spPr/>
      <dgm:t>
        <a:bodyPr/>
        <a:lstStyle/>
        <a:p>
          <a:pPr rtl="0"/>
          <a:r>
            <a:rPr lang="en-US" sz="1100" b="1" dirty="0">
              <a:latin typeface="Open Sans"/>
            </a:rPr>
            <a:t>Dealer/Distributor</a:t>
          </a:r>
        </a:p>
      </dgm:t>
    </dgm:pt>
    <dgm:pt modelId="{4074E87D-63F2-4BC4-97AE-3BDC0D4014F7}" type="parTrans" cxnId="{DBA1E1D1-6A62-492A-A6AE-4F52CCBA74FB}">
      <dgm:prSet/>
      <dgm:spPr/>
      <dgm:t>
        <a:bodyPr/>
        <a:lstStyle/>
        <a:p>
          <a:endParaRPr lang="en-US"/>
        </a:p>
      </dgm:t>
    </dgm:pt>
    <dgm:pt modelId="{0CB5ED00-91FA-491B-A5A4-D6A3BC74AACA}" type="sibTrans" cxnId="{DBA1E1D1-6A62-492A-A6AE-4F52CCBA74FB}">
      <dgm:prSet/>
      <dgm:spPr/>
      <dgm:t>
        <a:bodyPr/>
        <a:lstStyle/>
        <a:p>
          <a:endParaRPr lang="en-US"/>
        </a:p>
      </dgm:t>
    </dgm:pt>
    <dgm:pt modelId="{1418F365-9718-4B8F-B8A7-6A8013914E2A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VAR/Systems Integrator</a:t>
          </a:r>
        </a:p>
      </dgm:t>
    </dgm:pt>
    <dgm:pt modelId="{A8055DE7-F477-4C60-A8DE-007B63228A25}" type="parTrans" cxnId="{BFC1003D-C695-4C7C-A665-0488EB91B13B}">
      <dgm:prSet/>
      <dgm:spPr/>
      <dgm:t>
        <a:bodyPr/>
        <a:lstStyle/>
        <a:p>
          <a:endParaRPr lang="en-US"/>
        </a:p>
      </dgm:t>
    </dgm:pt>
    <dgm:pt modelId="{8A05AA93-E35C-47B9-B39A-084DF9C0C1CA}" type="sibTrans" cxnId="{BFC1003D-C695-4C7C-A665-0488EB91B13B}">
      <dgm:prSet/>
      <dgm:spPr/>
      <dgm:t>
        <a:bodyPr/>
        <a:lstStyle/>
        <a:p>
          <a:endParaRPr lang="en-US"/>
        </a:p>
      </dgm:t>
    </dgm:pt>
    <dgm:pt modelId="{BDBAEB43-509E-497E-891A-C5F901F32B17}">
      <dgm:prSet custT="1"/>
      <dgm:spPr/>
      <dgm:t>
        <a:bodyPr/>
        <a:lstStyle/>
        <a:p>
          <a:pPr rtl="0"/>
          <a:r>
            <a:rPr lang="en-US" sz="800" dirty="0">
              <a:latin typeface="Open Sans"/>
            </a:rPr>
            <a:t>Other</a:t>
          </a:r>
        </a:p>
      </dgm:t>
    </dgm:pt>
    <dgm:pt modelId="{203C50A6-4F26-4BDE-8016-25B9C7E46EB8}" type="parTrans" cxnId="{354F4905-8BCC-4D57-B72E-52816DE539D1}">
      <dgm:prSet/>
      <dgm:spPr/>
      <dgm:t>
        <a:bodyPr/>
        <a:lstStyle/>
        <a:p>
          <a:endParaRPr lang="en-US"/>
        </a:p>
      </dgm:t>
    </dgm:pt>
    <dgm:pt modelId="{F7340960-47FC-4426-9509-5ABD8AED913C}" type="sibTrans" cxnId="{354F4905-8BCC-4D57-B72E-52816DE539D1}">
      <dgm:prSet/>
      <dgm:spPr/>
      <dgm:t>
        <a:bodyPr/>
        <a:lstStyle/>
        <a:p>
          <a:endParaRPr lang="en-US"/>
        </a:p>
      </dgm:t>
    </dgm:pt>
    <dgm:pt modelId="{CFAB9041-8059-43D0-BABC-C0E80D862D5B}" type="pres">
      <dgm:prSet presAssocID="{BD2F4370-F8EC-4730-8566-6F138FCB69C6}" presName="Name0" presStyleCnt="0">
        <dgm:presLayoutVars>
          <dgm:dir/>
          <dgm:animLvl val="lvl"/>
          <dgm:resizeHandles val="exact"/>
        </dgm:presLayoutVars>
      </dgm:prSet>
      <dgm:spPr/>
    </dgm:pt>
    <dgm:pt modelId="{92B09A89-3979-4498-A68C-C64BF0E2D6FB}" type="pres">
      <dgm:prSet presAssocID="{E593B54F-933A-4DB0-A728-812794631751}" presName="linNode" presStyleCnt="0"/>
      <dgm:spPr/>
    </dgm:pt>
    <dgm:pt modelId="{A128A5BA-8953-458F-98AE-86ACDBBCE18E}" type="pres">
      <dgm:prSet presAssocID="{E593B54F-933A-4DB0-A728-812794631751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435D3C82-7F18-4095-A565-1AC65A205595}" type="pres">
      <dgm:prSet presAssocID="{E593B54F-933A-4DB0-A728-812794631751}" presName="descendantText" presStyleLbl="alignAccFollowNode1" presStyleIdx="0" presStyleCnt="4" custLinFactNeighborX="-17258">
        <dgm:presLayoutVars>
          <dgm:bulletEnabled val="1"/>
        </dgm:presLayoutVars>
      </dgm:prSet>
      <dgm:spPr/>
    </dgm:pt>
    <dgm:pt modelId="{604B4450-2F95-48D7-A6B7-8EDD124098A9}" type="pres">
      <dgm:prSet presAssocID="{DD017DCF-2E44-4E54-A1E0-F30BE58D07ED}" presName="sp" presStyleCnt="0"/>
      <dgm:spPr/>
    </dgm:pt>
    <dgm:pt modelId="{A4AF91C6-C3D3-4D95-AAEB-747D89A96DDF}" type="pres">
      <dgm:prSet presAssocID="{DF1CAF91-E828-44D0-80C5-E4D38BB44D71}" presName="linNode" presStyleCnt="0"/>
      <dgm:spPr/>
    </dgm:pt>
    <dgm:pt modelId="{BDC72806-E296-4DB7-B1B2-A5009F5E8BE5}" type="pres">
      <dgm:prSet presAssocID="{DF1CAF91-E828-44D0-80C5-E4D38BB44D71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2D356D16-2FF3-40E6-9D78-59B683643DEA}" type="pres">
      <dgm:prSet presAssocID="{DF1CAF91-E828-44D0-80C5-E4D38BB44D71}" presName="descendantText" presStyleLbl="alignAccFollowNode1" presStyleIdx="1" presStyleCnt="4" custLinFactNeighborX="-17258">
        <dgm:presLayoutVars>
          <dgm:bulletEnabled val="1"/>
        </dgm:presLayoutVars>
      </dgm:prSet>
      <dgm:spPr/>
    </dgm:pt>
    <dgm:pt modelId="{BDBDC6A1-106C-4DB7-9890-0B0DE27BE027}" type="pres">
      <dgm:prSet presAssocID="{D6FCD4DA-4361-4942-8E08-CCA4D1E89B7C}" presName="sp" presStyleCnt="0"/>
      <dgm:spPr/>
    </dgm:pt>
    <dgm:pt modelId="{CDB70C9E-CEEF-4306-8B04-87DF22A0AA82}" type="pres">
      <dgm:prSet presAssocID="{9A0D976B-8B6F-4BF9-9917-EF412B13D0C7}" presName="linNode" presStyleCnt="0"/>
      <dgm:spPr/>
    </dgm:pt>
    <dgm:pt modelId="{CE6498F7-A0E0-4698-8214-DDDC436DF2EF}" type="pres">
      <dgm:prSet presAssocID="{9A0D976B-8B6F-4BF9-9917-EF412B13D0C7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A189D649-65F6-4326-A226-B1AD8C67F3F5}" type="pres">
      <dgm:prSet presAssocID="{9A0D976B-8B6F-4BF9-9917-EF412B13D0C7}" presName="descendantText" presStyleLbl="alignAccFollowNode1" presStyleIdx="2" presStyleCnt="4" custLinFactNeighborX="-17258">
        <dgm:presLayoutVars>
          <dgm:bulletEnabled val="1"/>
        </dgm:presLayoutVars>
      </dgm:prSet>
      <dgm:spPr/>
    </dgm:pt>
    <dgm:pt modelId="{EBAC1EBB-7693-43E7-BF1C-E6D40F6D93F6}" type="pres">
      <dgm:prSet presAssocID="{135EF242-B122-400B-93AE-2A862F9E395A}" presName="sp" presStyleCnt="0"/>
      <dgm:spPr/>
    </dgm:pt>
    <dgm:pt modelId="{E2845CF6-7B58-4ECC-B9F7-3522DE759A30}" type="pres">
      <dgm:prSet presAssocID="{8588006F-5D8E-40ED-97EE-A358FD2E6A6C}" presName="linNode" presStyleCnt="0"/>
      <dgm:spPr/>
    </dgm:pt>
    <dgm:pt modelId="{DDB7A145-E3E8-4E29-BE92-3370D5E7D3CE}" type="pres">
      <dgm:prSet presAssocID="{8588006F-5D8E-40ED-97EE-A358FD2E6A6C}" presName="parentText" presStyleLbl="node1" presStyleIdx="3" presStyleCnt="4" custLinFactNeighborY="8898">
        <dgm:presLayoutVars>
          <dgm:chMax val="1"/>
          <dgm:bulletEnabled val="1"/>
        </dgm:presLayoutVars>
      </dgm:prSet>
      <dgm:spPr/>
    </dgm:pt>
    <dgm:pt modelId="{2E7B106A-9F26-436B-834D-E247550430D0}" type="pres">
      <dgm:prSet presAssocID="{8588006F-5D8E-40ED-97EE-A358FD2E6A6C}" presName="descendantText" presStyleLbl="alignAccFollowNode1" presStyleIdx="3" presStyleCnt="4" custLinFactNeighborX="-17258">
        <dgm:presLayoutVars>
          <dgm:bulletEnabled val="1"/>
        </dgm:presLayoutVars>
      </dgm:prSet>
      <dgm:spPr/>
    </dgm:pt>
  </dgm:ptLst>
  <dgm:cxnLst>
    <dgm:cxn modelId="{354F4905-8BCC-4D57-B72E-52816DE539D1}" srcId="{8588006F-5D8E-40ED-97EE-A358FD2E6A6C}" destId="{BDBAEB43-509E-497E-891A-C5F901F32B17}" srcOrd="4" destOrd="0" parTransId="{203C50A6-4F26-4BDE-8016-25B9C7E46EB8}" sibTransId="{F7340960-47FC-4426-9509-5ABD8AED913C}"/>
    <dgm:cxn modelId="{C8BD2E06-EF32-4058-8836-CCE91CB14C37}" type="presOf" srcId="{4007F6B2-3C37-43E1-9DC6-42DDADF9AB47}" destId="{2E7B106A-9F26-436B-834D-E247550430D0}" srcOrd="0" destOrd="2" presId="urn:microsoft.com/office/officeart/2005/8/layout/vList5"/>
    <dgm:cxn modelId="{A9A0C60E-B02D-43F6-84D6-FCF3846DB48D}" srcId="{E593B54F-933A-4DB0-A728-812794631751}" destId="{49333EA6-2265-4A38-A5D9-8CBF662A83CD}" srcOrd="2" destOrd="0" parTransId="{1F97237A-4454-40B2-9D6D-83B1311EA155}" sibTransId="{F64F8160-1A1F-4C61-8488-24CB76313D88}"/>
    <dgm:cxn modelId="{1E02DC13-EB43-46C7-B41E-729C9976D89F}" type="presOf" srcId="{AE842286-75B9-4BFB-AF54-86E112D8058A}" destId="{2D356D16-2FF3-40E6-9D78-59B683643DEA}" srcOrd="0" destOrd="0" presId="urn:microsoft.com/office/officeart/2005/8/layout/vList5"/>
    <dgm:cxn modelId="{6E036319-6719-45D9-945E-F14E450B27E4}" srcId="{E593B54F-933A-4DB0-A728-812794631751}" destId="{9542E96B-D95F-492F-B926-889E471116EA}" srcOrd="3" destOrd="0" parTransId="{4C7824FD-B4B8-4A24-AAA1-507D3D15B9A1}" sibTransId="{C226E042-4B9F-4816-A8D2-3702DB0EA907}"/>
    <dgm:cxn modelId="{A5E90921-6572-4C71-B197-3176DC5692E2}" srcId="{BD2F4370-F8EC-4730-8566-6F138FCB69C6}" destId="{8588006F-5D8E-40ED-97EE-A358FD2E6A6C}" srcOrd="3" destOrd="0" parTransId="{4F6CD238-28DD-414B-9B74-EDE8D270B0C9}" sibTransId="{4946F608-6E13-4C79-AF3A-FBE9E74FCCC5}"/>
    <dgm:cxn modelId="{B4067526-0B1E-4C68-8B6E-81D8CB662188}" type="presOf" srcId="{7C39FE5A-BFBF-4AB8-8736-BBC6628F461E}" destId="{A189D649-65F6-4326-A226-B1AD8C67F3F5}" srcOrd="0" destOrd="3" presId="urn:microsoft.com/office/officeart/2005/8/layout/vList5"/>
    <dgm:cxn modelId="{F2FD8926-4AAF-4DD8-9AC8-E0DE0E4FE7DD}" srcId="{BD2F4370-F8EC-4730-8566-6F138FCB69C6}" destId="{E593B54F-933A-4DB0-A728-812794631751}" srcOrd="0" destOrd="0" parTransId="{5B87FA97-1DE6-46CB-96BA-3B667A6FC787}" sibTransId="{DD017DCF-2E44-4E54-A1E0-F30BE58D07ED}"/>
    <dgm:cxn modelId="{E6A0133C-0FFB-4764-BB1C-291183BADBED}" srcId="{BD2F4370-F8EC-4730-8566-6F138FCB69C6}" destId="{DF1CAF91-E828-44D0-80C5-E4D38BB44D71}" srcOrd="1" destOrd="0" parTransId="{E35C3744-6DEC-4CA3-BCDB-79120861A204}" sibTransId="{D6FCD4DA-4361-4942-8E08-CCA4D1E89B7C}"/>
    <dgm:cxn modelId="{BFC1003D-C695-4C7C-A665-0488EB91B13B}" srcId="{8588006F-5D8E-40ED-97EE-A358FD2E6A6C}" destId="{1418F365-9718-4B8F-B8A7-6A8013914E2A}" srcOrd="3" destOrd="0" parTransId="{A8055DE7-F477-4C60-A8DE-007B63228A25}" sibTransId="{8A05AA93-E35C-47B9-B39A-084DF9C0C1CA}"/>
    <dgm:cxn modelId="{94843D40-D1CE-43B0-BDC4-8F954A8AD785}" type="presOf" srcId="{BD2F4370-F8EC-4730-8566-6F138FCB69C6}" destId="{CFAB9041-8059-43D0-BABC-C0E80D862D5B}" srcOrd="0" destOrd="0" presId="urn:microsoft.com/office/officeart/2005/8/layout/vList5"/>
    <dgm:cxn modelId="{F2418D5D-355B-4F47-99B0-5C14AFF2D3CC}" type="presOf" srcId="{E3D6D803-ED5A-4197-9B1F-9ED03A9732D9}" destId="{2E7B106A-9F26-436B-834D-E247550430D0}" srcOrd="0" destOrd="0" presId="urn:microsoft.com/office/officeart/2005/8/layout/vList5"/>
    <dgm:cxn modelId="{4044BE5D-6EF3-4D7F-AFE2-91BF2C94DA1A}" type="presOf" srcId="{BF63CC9F-0BC2-4E9A-86DC-A5F41ECB9546}" destId="{2E7B106A-9F26-436B-834D-E247550430D0}" srcOrd="0" destOrd="1" presId="urn:microsoft.com/office/officeart/2005/8/layout/vList5"/>
    <dgm:cxn modelId="{F8963C5E-EDE6-4ED4-B4BF-0F2F4174D236}" type="presOf" srcId="{B2C41237-8BB6-4908-BE25-7D43406B436B}" destId="{A189D649-65F6-4326-A226-B1AD8C67F3F5}" srcOrd="0" destOrd="4" presId="urn:microsoft.com/office/officeart/2005/8/layout/vList5"/>
    <dgm:cxn modelId="{7DF18944-DA05-4011-9AB5-24E58264CA2F}" type="presOf" srcId="{CC5DADC4-525C-4128-AB81-BB03D5092546}" destId="{A189D649-65F6-4326-A226-B1AD8C67F3F5}" srcOrd="0" destOrd="0" presId="urn:microsoft.com/office/officeart/2005/8/layout/vList5"/>
    <dgm:cxn modelId="{370CC666-F6EA-46F2-AF12-729C484643BD}" type="presOf" srcId="{A1BE6B45-0633-42E5-8185-E7A249F30EA2}" destId="{435D3C82-7F18-4095-A565-1AC65A205595}" srcOrd="0" destOrd="1" presId="urn:microsoft.com/office/officeart/2005/8/layout/vList5"/>
    <dgm:cxn modelId="{3F090047-E2E3-4ECB-8FDC-A95F6A922D78}" srcId="{9A0D976B-8B6F-4BF9-9917-EF412B13D0C7}" destId="{B2C41237-8BB6-4908-BE25-7D43406B436B}" srcOrd="4" destOrd="0" parTransId="{383B72FE-DACD-49C3-A382-AACD3142C500}" sibTransId="{4AC91F56-9259-4E16-AF92-6FC46EA0FBF6}"/>
    <dgm:cxn modelId="{79DC9847-144E-415B-A8FA-95DE039BC2E7}" type="presOf" srcId="{9A0D976B-8B6F-4BF9-9917-EF412B13D0C7}" destId="{CE6498F7-A0E0-4698-8214-DDDC436DF2EF}" srcOrd="0" destOrd="0" presId="urn:microsoft.com/office/officeart/2005/8/layout/vList5"/>
    <dgm:cxn modelId="{1DBBE167-8EE4-46B7-AD72-6B387289632A}" type="presOf" srcId="{9542E96B-D95F-492F-B926-889E471116EA}" destId="{435D3C82-7F18-4095-A565-1AC65A205595}" srcOrd="0" destOrd="3" presId="urn:microsoft.com/office/officeart/2005/8/layout/vList5"/>
    <dgm:cxn modelId="{99F7D44A-47F8-4D02-9B86-4B82C703D23B}" srcId="{E593B54F-933A-4DB0-A728-812794631751}" destId="{70F0D941-27A2-42DC-ADD6-E1D462F383F4}" srcOrd="0" destOrd="0" parTransId="{435756B2-9C1C-4663-93F1-0898D848ADE2}" sibTransId="{C3EC907E-0EB7-462B-942D-F0ECB3113D7D}"/>
    <dgm:cxn modelId="{6A8F2570-22CF-4ACA-AF36-50BA52E84848}" srcId="{E593B54F-933A-4DB0-A728-812794631751}" destId="{A1BE6B45-0633-42E5-8185-E7A249F30EA2}" srcOrd="1" destOrd="0" parTransId="{D10EB289-BB6D-4C64-863C-AA29FD0EC421}" sibTransId="{7253B184-9D4A-4C6C-B61C-C8CB29CAAD93}"/>
    <dgm:cxn modelId="{20818970-6D0B-438F-8567-FD3D54346DD4}" type="presOf" srcId="{193EA8B9-96E8-4FE9-95DD-102C2E97034A}" destId="{2D356D16-2FF3-40E6-9D78-59B683643DEA}" srcOrd="0" destOrd="1" presId="urn:microsoft.com/office/officeart/2005/8/layout/vList5"/>
    <dgm:cxn modelId="{BF077052-7280-46E0-BC22-92F1F9E0D186}" srcId="{9A0D976B-8B6F-4BF9-9917-EF412B13D0C7}" destId="{9BDA8D56-48DA-4B0E-8B87-165F33496900}" srcOrd="2" destOrd="0" parTransId="{54DA163B-DC24-4E34-9DF9-8C59EAB144D0}" sibTransId="{DC13AFE3-76C8-4E68-B4A1-85775BD8C6A9}"/>
    <dgm:cxn modelId="{86545776-A517-4F65-904F-96CE8EAFA35C}" srcId="{DF1CAF91-E828-44D0-80C5-E4D38BB44D71}" destId="{AE842286-75B9-4BFB-AF54-86E112D8058A}" srcOrd="0" destOrd="0" parTransId="{E6230C7D-F2A2-4CD4-9B39-B76A116E76FE}" sibTransId="{6A1EFF26-8195-477E-8FBC-A5A7A8F6D13A}"/>
    <dgm:cxn modelId="{F805DE56-C97D-4799-8817-9FD0CCB6D92D}" srcId="{8588006F-5D8E-40ED-97EE-A358FD2E6A6C}" destId="{E3D6D803-ED5A-4197-9B1F-9ED03A9732D9}" srcOrd="0" destOrd="0" parTransId="{8952CB0F-CCF6-4485-B26D-A40B7813CFF3}" sibTransId="{C4688A33-2B78-4626-B817-EB7E4A475F13}"/>
    <dgm:cxn modelId="{F62DEC83-F2EF-4E61-8123-F2B28096258E}" type="presOf" srcId="{70A61CD1-EBDE-424D-8806-E4C2319B455E}" destId="{2D356D16-2FF3-40E6-9D78-59B683643DEA}" srcOrd="0" destOrd="2" presId="urn:microsoft.com/office/officeart/2005/8/layout/vList5"/>
    <dgm:cxn modelId="{D5E83489-D716-45ED-98FD-85F34B0BD6A2}" type="presOf" srcId="{DF1CAF91-E828-44D0-80C5-E4D38BB44D71}" destId="{BDC72806-E296-4DB7-B1B2-A5009F5E8BE5}" srcOrd="0" destOrd="0" presId="urn:microsoft.com/office/officeart/2005/8/layout/vList5"/>
    <dgm:cxn modelId="{4BAE7C89-50D2-44CC-B8D1-6FC7A7D822E5}" type="presOf" srcId="{9FDBF3D6-CC59-49D8-B73A-53067D2FC4A2}" destId="{2D356D16-2FF3-40E6-9D78-59B683643DEA}" srcOrd="0" destOrd="3" presId="urn:microsoft.com/office/officeart/2005/8/layout/vList5"/>
    <dgm:cxn modelId="{8EEAB497-FB95-46EB-9C1A-8DFCA3919815}" type="presOf" srcId="{70F0D941-27A2-42DC-ADD6-E1D462F383F4}" destId="{435D3C82-7F18-4095-A565-1AC65A205595}" srcOrd="0" destOrd="0" presId="urn:microsoft.com/office/officeart/2005/8/layout/vList5"/>
    <dgm:cxn modelId="{ED04F897-A85A-435E-9353-1DB3E8FA96AB}" type="presOf" srcId="{8588006F-5D8E-40ED-97EE-A358FD2E6A6C}" destId="{DDB7A145-E3E8-4E29-BE92-3370D5E7D3CE}" srcOrd="0" destOrd="0" presId="urn:microsoft.com/office/officeart/2005/8/layout/vList5"/>
    <dgm:cxn modelId="{7BD2489E-7712-486E-8B60-C8EF8D683BB5}" srcId="{DF1CAF91-E828-44D0-80C5-E4D38BB44D71}" destId="{193EA8B9-96E8-4FE9-95DD-102C2E97034A}" srcOrd="1" destOrd="0" parTransId="{E8D189A3-8BE1-457F-90A7-77BB1CD8BD6C}" sibTransId="{DEB65C85-53C6-4402-AED9-A5A1D47B0028}"/>
    <dgm:cxn modelId="{AC5F19A7-BE73-45FF-90E4-BF7347FD15EF}" type="presOf" srcId="{BDBAEB43-509E-497E-891A-C5F901F32B17}" destId="{2E7B106A-9F26-436B-834D-E247550430D0}" srcOrd="0" destOrd="4" presId="urn:microsoft.com/office/officeart/2005/8/layout/vList5"/>
    <dgm:cxn modelId="{2356BAAE-DED5-4679-81B3-01B4A350D347}" srcId="{DF1CAF91-E828-44D0-80C5-E4D38BB44D71}" destId="{70A61CD1-EBDE-424D-8806-E4C2319B455E}" srcOrd="2" destOrd="0" parTransId="{718FE1A2-0811-492B-9C92-0489F5B9797E}" sibTransId="{F4EB0AB6-6D48-4784-9B46-A2DC3B8459C9}"/>
    <dgm:cxn modelId="{3251ADBA-0009-4E5A-86CB-97C19B8ADB7B}" type="presOf" srcId="{1418F365-9718-4B8F-B8A7-6A8013914E2A}" destId="{2E7B106A-9F26-436B-834D-E247550430D0}" srcOrd="0" destOrd="3" presId="urn:microsoft.com/office/officeart/2005/8/layout/vList5"/>
    <dgm:cxn modelId="{6F3422C1-342E-4E07-9832-3C6816032EA4}" srcId="{9A0D976B-8B6F-4BF9-9917-EF412B13D0C7}" destId="{553C46CE-145A-43E7-9AAE-455D87E39F4B}" srcOrd="1" destOrd="0" parTransId="{7340C259-78BC-4430-A4B9-20FF4B3B841E}" sibTransId="{D2E7179B-9E8A-48B1-86F4-C631EF90EB90}"/>
    <dgm:cxn modelId="{CACFEECF-44FE-4764-9FE2-A509213C1034}" type="presOf" srcId="{553C46CE-145A-43E7-9AAE-455D87E39F4B}" destId="{A189D649-65F6-4326-A226-B1AD8C67F3F5}" srcOrd="0" destOrd="1" presId="urn:microsoft.com/office/officeart/2005/8/layout/vList5"/>
    <dgm:cxn modelId="{DBA1E1D1-6A62-492A-A6AE-4F52CCBA74FB}" srcId="{8588006F-5D8E-40ED-97EE-A358FD2E6A6C}" destId="{4007F6B2-3C37-43E1-9DC6-42DDADF9AB47}" srcOrd="2" destOrd="0" parTransId="{4074E87D-63F2-4BC4-97AE-3BDC0D4014F7}" sibTransId="{0CB5ED00-91FA-491B-A5A4-D6A3BC74AACA}"/>
    <dgm:cxn modelId="{54337FDD-5E34-4BF8-A142-2E000F3355CB}" type="presOf" srcId="{E593B54F-933A-4DB0-A728-812794631751}" destId="{A128A5BA-8953-458F-98AE-86ACDBBCE18E}" srcOrd="0" destOrd="0" presId="urn:microsoft.com/office/officeart/2005/8/layout/vList5"/>
    <dgm:cxn modelId="{D2B578E2-2EA1-4DE3-9DF8-D743ECA677F7}" srcId="{9A0D976B-8B6F-4BF9-9917-EF412B13D0C7}" destId="{CC5DADC4-525C-4128-AB81-BB03D5092546}" srcOrd="0" destOrd="0" parTransId="{D518B371-6A23-45E2-80D0-FD47D8193258}" sibTransId="{C180379F-F674-4246-92E2-2EDC78D8874B}"/>
    <dgm:cxn modelId="{1618DCEE-4862-4F76-9B27-31701B4D374C}" srcId="{BD2F4370-F8EC-4730-8566-6F138FCB69C6}" destId="{9A0D976B-8B6F-4BF9-9917-EF412B13D0C7}" srcOrd="2" destOrd="0" parTransId="{78E624A8-868F-484D-A0EF-C07FE9502352}" sibTransId="{135EF242-B122-400B-93AE-2A862F9E395A}"/>
    <dgm:cxn modelId="{E6936CF6-0E48-488B-B20E-E8FB3B5ADC3C}" srcId="{DF1CAF91-E828-44D0-80C5-E4D38BB44D71}" destId="{9FDBF3D6-CC59-49D8-B73A-53067D2FC4A2}" srcOrd="3" destOrd="0" parTransId="{AED973CE-6F11-4CFF-ABC2-0CD9650E2515}" sibTransId="{24086988-4A10-418C-B8E1-6F05A06361D4}"/>
    <dgm:cxn modelId="{196B39F8-E879-43A4-8D4C-1393ACC68507}" type="presOf" srcId="{9BDA8D56-48DA-4B0E-8B87-165F33496900}" destId="{A189D649-65F6-4326-A226-B1AD8C67F3F5}" srcOrd="0" destOrd="2" presId="urn:microsoft.com/office/officeart/2005/8/layout/vList5"/>
    <dgm:cxn modelId="{6A10D4F9-D3F4-4E78-8834-8A875D4219D8}" type="presOf" srcId="{49333EA6-2265-4A38-A5D9-8CBF662A83CD}" destId="{435D3C82-7F18-4095-A565-1AC65A205595}" srcOrd="0" destOrd="2" presId="urn:microsoft.com/office/officeart/2005/8/layout/vList5"/>
    <dgm:cxn modelId="{20130AFE-BC63-4245-8411-B6F6B0F0EFD1}" srcId="{8588006F-5D8E-40ED-97EE-A358FD2E6A6C}" destId="{BF63CC9F-0BC2-4E9A-86DC-A5F41ECB9546}" srcOrd="1" destOrd="0" parTransId="{A24C5408-A9DC-429D-B88B-11FEE3095C7A}" sibTransId="{7F51DC07-723D-4C58-9689-FCF18B43BCFA}"/>
    <dgm:cxn modelId="{C49630FE-A2F8-4D09-AC15-B1044ADE285E}" srcId="{9A0D976B-8B6F-4BF9-9917-EF412B13D0C7}" destId="{7C39FE5A-BFBF-4AB8-8736-BBC6628F461E}" srcOrd="3" destOrd="0" parTransId="{DAE547B0-72E5-418B-B81E-C8DBEE1BE7A7}" sibTransId="{3B6C4F25-85AA-43E9-858D-5C805D407C42}"/>
    <dgm:cxn modelId="{57256340-C0FC-4B48-A7BF-342E72C2DEF6}" type="presParOf" srcId="{CFAB9041-8059-43D0-BABC-C0E80D862D5B}" destId="{92B09A89-3979-4498-A68C-C64BF0E2D6FB}" srcOrd="0" destOrd="0" presId="urn:microsoft.com/office/officeart/2005/8/layout/vList5"/>
    <dgm:cxn modelId="{BB6C5E0F-D6CB-4600-9FD7-722CC1D0F0FF}" type="presParOf" srcId="{92B09A89-3979-4498-A68C-C64BF0E2D6FB}" destId="{A128A5BA-8953-458F-98AE-86ACDBBCE18E}" srcOrd="0" destOrd="0" presId="urn:microsoft.com/office/officeart/2005/8/layout/vList5"/>
    <dgm:cxn modelId="{F6B07CAE-B9EC-446E-A54C-4AADFC28A11C}" type="presParOf" srcId="{92B09A89-3979-4498-A68C-C64BF0E2D6FB}" destId="{435D3C82-7F18-4095-A565-1AC65A205595}" srcOrd="1" destOrd="0" presId="urn:microsoft.com/office/officeart/2005/8/layout/vList5"/>
    <dgm:cxn modelId="{5781A498-2831-44AB-98A3-B2F1A38708EA}" type="presParOf" srcId="{CFAB9041-8059-43D0-BABC-C0E80D862D5B}" destId="{604B4450-2F95-48D7-A6B7-8EDD124098A9}" srcOrd="1" destOrd="0" presId="urn:microsoft.com/office/officeart/2005/8/layout/vList5"/>
    <dgm:cxn modelId="{C31762ED-F8B8-4A81-A464-A7B4AA7332FE}" type="presParOf" srcId="{CFAB9041-8059-43D0-BABC-C0E80D862D5B}" destId="{A4AF91C6-C3D3-4D95-AAEB-747D89A96DDF}" srcOrd="2" destOrd="0" presId="urn:microsoft.com/office/officeart/2005/8/layout/vList5"/>
    <dgm:cxn modelId="{33D1DFCA-D505-40D6-A4F6-4DA8C0BC071E}" type="presParOf" srcId="{A4AF91C6-C3D3-4D95-AAEB-747D89A96DDF}" destId="{BDC72806-E296-4DB7-B1B2-A5009F5E8BE5}" srcOrd="0" destOrd="0" presId="urn:microsoft.com/office/officeart/2005/8/layout/vList5"/>
    <dgm:cxn modelId="{C9A858C7-E49B-4614-8F83-7C348DCF3C92}" type="presParOf" srcId="{A4AF91C6-C3D3-4D95-AAEB-747D89A96DDF}" destId="{2D356D16-2FF3-40E6-9D78-59B683643DEA}" srcOrd="1" destOrd="0" presId="urn:microsoft.com/office/officeart/2005/8/layout/vList5"/>
    <dgm:cxn modelId="{A5831F87-3681-47D3-B861-F96C3406D303}" type="presParOf" srcId="{CFAB9041-8059-43D0-BABC-C0E80D862D5B}" destId="{BDBDC6A1-106C-4DB7-9890-0B0DE27BE027}" srcOrd="3" destOrd="0" presId="urn:microsoft.com/office/officeart/2005/8/layout/vList5"/>
    <dgm:cxn modelId="{FB40A17A-FE73-4BFA-BD0E-534E9E2507C6}" type="presParOf" srcId="{CFAB9041-8059-43D0-BABC-C0E80D862D5B}" destId="{CDB70C9E-CEEF-4306-8B04-87DF22A0AA82}" srcOrd="4" destOrd="0" presId="urn:microsoft.com/office/officeart/2005/8/layout/vList5"/>
    <dgm:cxn modelId="{C8D4ADC9-346D-4E2B-843B-36A7CAC549DB}" type="presParOf" srcId="{CDB70C9E-CEEF-4306-8B04-87DF22A0AA82}" destId="{CE6498F7-A0E0-4698-8214-DDDC436DF2EF}" srcOrd="0" destOrd="0" presId="urn:microsoft.com/office/officeart/2005/8/layout/vList5"/>
    <dgm:cxn modelId="{CAD4C755-5AD5-434E-A7E9-693E4A015160}" type="presParOf" srcId="{CDB70C9E-CEEF-4306-8B04-87DF22A0AA82}" destId="{A189D649-65F6-4326-A226-B1AD8C67F3F5}" srcOrd="1" destOrd="0" presId="urn:microsoft.com/office/officeart/2005/8/layout/vList5"/>
    <dgm:cxn modelId="{D7167DD2-5266-43C4-AFF8-FA2C9AEFB7DF}" type="presParOf" srcId="{CFAB9041-8059-43D0-BABC-C0E80D862D5B}" destId="{EBAC1EBB-7693-43E7-BF1C-E6D40F6D93F6}" srcOrd="5" destOrd="0" presId="urn:microsoft.com/office/officeart/2005/8/layout/vList5"/>
    <dgm:cxn modelId="{93B75F40-9A3F-4CD7-AF76-7EFCCF3EF885}" type="presParOf" srcId="{CFAB9041-8059-43D0-BABC-C0E80D862D5B}" destId="{E2845CF6-7B58-4ECC-B9F7-3522DE759A30}" srcOrd="6" destOrd="0" presId="urn:microsoft.com/office/officeart/2005/8/layout/vList5"/>
    <dgm:cxn modelId="{C436F6AE-17DB-4B6E-9FDD-1CDDCC2ABF4F}" type="presParOf" srcId="{E2845CF6-7B58-4ECC-B9F7-3522DE759A30}" destId="{DDB7A145-E3E8-4E29-BE92-3370D5E7D3CE}" srcOrd="0" destOrd="0" presId="urn:microsoft.com/office/officeart/2005/8/layout/vList5"/>
    <dgm:cxn modelId="{C58D4240-27D8-420E-A437-DAB7333B2A67}" type="presParOf" srcId="{E2845CF6-7B58-4ECC-B9F7-3522DE759A30}" destId="{2E7B106A-9F26-436B-834D-E247550430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B251AD-E4E5-4CB3-BB1D-3BC6FEBADEDA}" type="doc">
      <dgm:prSet loTypeId="urn:microsoft.com/office/officeart/2008/layout/AlternatingPictureBlocks" loCatId="pictur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296A6CE-44AD-42FE-BD81-3C7D4B434D66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n-US" sz="1900" dirty="0">
              <a:latin typeface="Open Sans"/>
            </a:rPr>
            <a:t>Public Safety</a:t>
          </a:r>
          <a:endParaRPr lang="en-US" sz="1900" b="0" dirty="0">
            <a:latin typeface="Open Sans"/>
          </a:endParaRPr>
        </a:p>
      </dgm:t>
    </dgm:pt>
    <dgm:pt modelId="{AA27CFBE-C627-4A12-A5B1-A072183A4635}" type="parTrans" cxnId="{BB11F858-B5A1-4A94-B526-2E1C2C1643FA}">
      <dgm:prSet/>
      <dgm:spPr/>
      <dgm:t>
        <a:bodyPr/>
        <a:lstStyle/>
        <a:p>
          <a:endParaRPr lang="en-US"/>
        </a:p>
      </dgm:t>
    </dgm:pt>
    <dgm:pt modelId="{964056E9-B5FA-4FE8-B187-923550CAC865}" type="sibTrans" cxnId="{BB11F858-B5A1-4A94-B526-2E1C2C1643FA}">
      <dgm:prSet/>
      <dgm:spPr/>
      <dgm:t>
        <a:bodyPr/>
        <a:lstStyle/>
        <a:p>
          <a:endParaRPr lang="en-US"/>
        </a:p>
      </dgm:t>
    </dgm:pt>
    <dgm:pt modelId="{C5C94EBF-246B-434D-8524-2B8E43E03C7E}">
      <dgm:prSet custT="1"/>
      <dgm:spPr/>
      <dgm:t>
        <a:bodyPr/>
        <a:lstStyle/>
        <a:p>
          <a:pPr algn="l" rtl="0"/>
          <a:r>
            <a:rPr lang="en-US" sz="1900" b="0" baseline="0" dirty="0">
              <a:latin typeface="Open Sans"/>
            </a:rPr>
            <a:t>Niche Mobile Printer Markets</a:t>
          </a:r>
          <a:br>
            <a:rPr lang="en-US" sz="1900" b="0" baseline="0" dirty="0">
              <a:latin typeface="Open Sans"/>
            </a:rPr>
          </a:br>
          <a:r>
            <a:rPr lang="en-US" sz="1200" b="0" baseline="0" dirty="0">
              <a:latin typeface="Open Sans"/>
            </a:rPr>
            <a:t>&gt;Heavy Duty Transportation</a:t>
          </a:r>
          <a:br>
            <a:rPr lang="en-US" sz="1200" b="0" baseline="0" dirty="0">
              <a:latin typeface="Open Sans"/>
            </a:rPr>
          </a:br>
          <a:r>
            <a:rPr lang="en-US" sz="1200" b="0" baseline="0" dirty="0">
              <a:latin typeface="Open Sans"/>
            </a:rPr>
            <a:t>&gt;Fiscal Printers</a:t>
          </a:r>
          <a:endParaRPr lang="en-US" sz="1200" b="0" dirty="0">
            <a:latin typeface="Open Sans"/>
          </a:endParaRPr>
        </a:p>
      </dgm:t>
    </dgm:pt>
    <dgm:pt modelId="{4EF7D83D-8A62-422C-9F03-97700D1AC53B}" type="parTrans" cxnId="{F9D94C7F-7922-489F-AF7E-F33EBF073C50}">
      <dgm:prSet/>
      <dgm:spPr/>
      <dgm:t>
        <a:bodyPr/>
        <a:lstStyle/>
        <a:p>
          <a:endParaRPr lang="en-US"/>
        </a:p>
      </dgm:t>
    </dgm:pt>
    <dgm:pt modelId="{936B4D23-DB1C-487B-98EC-270453F0ED27}" type="sibTrans" cxnId="{F9D94C7F-7922-489F-AF7E-F33EBF073C50}">
      <dgm:prSet/>
      <dgm:spPr/>
      <dgm:t>
        <a:bodyPr/>
        <a:lstStyle/>
        <a:p>
          <a:endParaRPr lang="en-US"/>
        </a:p>
      </dgm:t>
    </dgm:pt>
    <dgm:pt modelId="{A9919F1E-4881-4562-A3FE-533B7E0C23E2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900" dirty="0">
              <a:latin typeface="Open Sans"/>
            </a:rPr>
            <a:t>Field Service</a:t>
          </a:r>
        </a:p>
      </dgm:t>
    </dgm:pt>
    <dgm:pt modelId="{2D8A0A94-5076-4D00-83EC-0A89524AA3FF}" type="parTrans" cxnId="{4DA7AFB3-3D00-4CBD-ABFD-5524C38AE35A}">
      <dgm:prSet/>
      <dgm:spPr/>
      <dgm:t>
        <a:bodyPr/>
        <a:lstStyle/>
        <a:p>
          <a:endParaRPr lang="en-US"/>
        </a:p>
      </dgm:t>
    </dgm:pt>
    <dgm:pt modelId="{E5F56532-FE95-430B-B5FE-B827509459A8}" type="sibTrans" cxnId="{4DA7AFB3-3D00-4CBD-ABFD-5524C38AE35A}">
      <dgm:prSet/>
      <dgm:spPr/>
      <dgm:t>
        <a:bodyPr/>
        <a:lstStyle/>
        <a:p>
          <a:endParaRPr lang="en-US"/>
        </a:p>
      </dgm:t>
    </dgm:pt>
    <dgm:pt modelId="{462E20BF-CB51-4344-BC25-7E65D2AFAECE}" type="pres">
      <dgm:prSet presAssocID="{1BB251AD-E4E5-4CB3-BB1D-3BC6FEBADEDA}" presName="linearFlow" presStyleCnt="0">
        <dgm:presLayoutVars>
          <dgm:dir/>
          <dgm:resizeHandles val="exact"/>
        </dgm:presLayoutVars>
      </dgm:prSet>
      <dgm:spPr/>
    </dgm:pt>
    <dgm:pt modelId="{7509B1F3-EA8B-46ED-84E0-DA86ED8AEBA0}" type="pres">
      <dgm:prSet presAssocID="{7296A6CE-44AD-42FE-BD81-3C7D4B434D66}" presName="comp" presStyleCnt="0"/>
      <dgm:spPr/>
    </dgm:pt>
    <dgm:pt modelId="{53F459D9-6CAC-4410-BB55-D15F985B990A}" type="pres">
      <dgm:prSet presAssocID="{7296A6CE-44AD-42FE-BD81-3C7D4B434D66}" presName="rect2" presStyleLbl="node1" presStyleIdx="0" presStyleCnt="3">
        <dgm:presLayoutVars>
          <dgm:bulletEnabled val="1"/>
        </dgm:presLayoutVars>
      </dgm:prSet>
      <dgm:spPr/>
    </dgm:pt>
    <dgm:pt modelId="{2CA282F1-E071-4ED2-A310-4A740C452EE5}" type="pres">
      <dgm:prSet presAssocID="{7296A6CE-44AD-42FE-BD81-3C7D4B434D66}" presName="rect1" presStyleLbl="lnNode1" presStyleIdx="0" presStyleCnt="3" custScaleX="101004" custScaleY="99561" custLinFactNeighborX="88" custLinFactNeighborY="-199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CFD74F3-3AC8-4730-8AD8-F46CF82185ED}" type="pres">
      <dgm:prSet presAssocID="{964056E9-B5FA-4FE8-B187-923550CAC865}" presName="sibTrans" presStyleCnt="0"/>
      <dgm:spPr/>
    </dgm:pt>
    <dgm:pt modelId="{BBDF56A0-B85A-4992-B299-4D87C8617B50}" type="pres">
      <dgm:prSet presAssocID="{A9919F1E-4881-4562-A3FE-533B7E0C23E2}" presName="comp" presStyleCnt="0"/>
      <dgm:spPr/>
    </dgm:pt>
    <dgm:pt modelId="{2B5AC9E3-3C1B-41E5-90F3-96EEA4AA2A68}" type="pres">
      <dgm:prSet presAssocID="{A9919F1E-4881-4562-A3FE-533B7E0C23E2}" presName="rect2" presStyleLbl="node1" presStyleIdx="1" presStyleCnt="3">
        <dgm:presLayoutVars>
          <dgm:bulletEnabled val="1"/>
        </dgm:presLayoutVars>
      </dgm:prSet>
      <dgm:spPr/>
    </dgm:pt>
    <dgm:pt modelId="{CBCCD952-551A-4DFA-AE11-F821F5BCBA17}" type="pres">
      <dgm:prSet presAssocID="{A9919F1E-4881-4562-A3FE-533B7E0C23E2}" presName="rect1" presStyleLbl="lnNod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F5E46196-F2CD-4C65-AA36-1E66377FE481}" type="pres">
      <dgm:prSet presAssocID="{E5F56532-FE95-430B-B5FE-B827509459A8}" presName="sibTrans" presStyleCnt="0"/>
      <dgm:spPr/>
    </dgm:pt>
    <dgm:pt modelId="{DBB2766C-6FBB-4C8D-B0E0-EE686B5DBC10}" type="pres">
      <dgm:prSet presAssocID="{C5C94EBF-246B-434D-8524-2B8E43E03C7E}" presName="comp" presStyleCnt="0"/>
      <dgm:spPr/>
    </dgm:pt>
    <dgm:pt modelId="{01B7A2E8-6345-419C-80C0-ACE0D35022D2}" type="pres">
      <dgm:prSet presAssocID="{C5C94EBF-246B-434D-8524-2B8E43E03C7E}" presName="rect2" presStyleLbl="node1" presStyleIdx="2" presStyleCnt="3">
        <dgm:presLayoutVars>
          <dgm:bulletEnabled val="1"/>
        </dgm:presLayoutVars>
      </dgm:prSet>
      <dgm:spPr/>
    </dgm:pt>
    <dgm:pt modelId="{41B6D8BA-AB76-41C3-AD8D-941E30F5213A}" type="pres">
      <dgm:prSet presAssocID="{C5C94EBF-246B-434D-8524-2B8E43E03C7E}" presName="rect1" presStyleLbl="lnNode1" presStyleIdx="2" presStyleCnt="3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669" t="-52624" r="-97477"/>
          </a:stretch>
        </a:blipFill>
      </dgm:spPr>
    </dgm:pt>
  </dgm:ptLst>
  <dgm:cxnLst>
    <dgm:cxn modelId="{E6045D60-88C1-4FC6-8401-F911A10923ED}" type="presOf" srcId="{7296A6CE-44AD-42FE-BD81-3C7D4B434D66}" destId="{53F459D9-6CAC-4410-BB55-D15F985B990A}" srcOrd="0" destOrd="0" presId="urn:microsoft.com/office/officeart/2008/layout/AlternatingPictureBlocks"/>
    <dgm:cxn modelId="{96D57170-DECD-4842-82A0-83613235FB1D}" type="presOf" srcId="{A9919F1E-4881-4562-A3FE-533B7E0C23E2}" destId="{2B5AC9E3-3C1B-41E5-90F3-96EEA4AA2A68}" srcOrd="0" destOrd="0" presId="urn:microsoft.com/office/officeart/2008/layout/AlternatingPictureBlocks"/>
    <dgm:cxn modelId="{BB11F858-B5A1-4A94-B526-2E1C2C1643FA}" srcId="{1BB251AD-E4E5-4CB3-BB1D-3BC6FEBADEDA}" destId="{7296A6CE-44AD-42FE-BD81-3C7D4B434D66}" srcOrd="0" destOrd="0" parTransId="{AA27CFBE-C627-4A12-A5B1-A072183A4635}" sibTransId="{964056E9-B5FA-4FE8-B187-923550CAC865}"/>
    <dgm:cxn modelId="{F9D94C7F-7922-489F-AF7E-F33EBF073C50}" srcId="{1BB251AD-E4E5-4CB3-BB1D-3BC6FEBADEDA}" destId="{C5C94EBF-246B-434D-8524-2B8E43E03C7E}" srcOrd="2" destOrd="0" parTransId="{4EF7D83D-8A62-422C-9F03-97700D1AC53B}" sibTransId="{936B4D23-DB1C-487B-98EC-270453F0ED27}"/>
    <dgm:cxn modelId="{2ED5C6A2-E148-474F-A648-701E1A997637}" type="presOf" srcId="{C5C94EBF-246B-434D-8524-2B8E43E03C7E}" destId="{01B7A2E8-6345-419C-80C0-ACE0D35022D2}" srcOrd="0" destOrd="0" presId="urn:microsoft.com/office/officeart/2008/layout/AlternatingPictureBlocks"/>
    <dgm:cxn modelId="{4DA7AFB3-3D00-4CBD-ABFD-5524C38AE35A}" srcId="{1BB251AD-E4E5-4CB3-BB1D-3BC6FEBADEDA}" destId="{A9919F1E-4881-4562-A3FE-533B7E0C23E2}" srcOrd="1" destOrd="0" parTransId="{2D8A0A94-5076-4D00-83EC-0A89524AA3FF}" sibTransId="{E5F56532-FE95-430B-B5FE-B827509459A8}"/>
    <dgm:cxn modelId="{234F42FB-E3E9-40AB-8D7E-9CC020B849CE}" type="presOf" srcId="{1BB251AD-E4E5-4CB3-BB1D-3BC6FEBADEDA}" destId="{462E20BF-CB51-4344-BC25-7E65D2AFAECE}" srcOrd="0" destOrd="0" presId="urn:microsoft.com/office/officeart/2008/layout/AlternatingPictureBlocks"/>
    <dgm:cxn modelId="{18E42670-93B9-40B5-8BE7-79DFE526339A}" type="presParOf" srcId="{462E20BF-CB51-4344-BC25-7E65D2AFAECE}" destId="{7509B1F3-EA8B-46ED-84E0-DA86ED8AEBA0}" srcOrd="0" destOrd="0" presId="urn:microsoft.com/office/officeart/2008/layout/AlternatingPictureBlocks"/>
    <dgm:cxn modelId="{69330553-90F4-4444-96C3-B116963F0BFD}" type="presParOf" srcId="{7509B1F3-EA8B-46ED-84E0-DA86ED8AEBA0}" destId="{53F459D9-6CAC-4410-BB55-D15F985B990A}" srcOrd="0" destOrd="0" presId="urn:microsoft.com/office/officeart/2008/layout/AlternatingPictureBlocks"/>
    <dgm:cxn modelId="{5C91F167-8B4D-4BA9-A865-8A57179889A7}" type="presParOf" srcId="{7509B1F3-EA8B-46ED-84E0-DA86ED8AEBA0}" destId="{2CA282F1-E071-4ED2-A310-4A740C452EE5}" srcOrd="1" destOrd="0" presId="urn:microsoft.com/office/officeart/2008/layout/AlternatingPictureBlocks"/>
    <dgm:cxn modelId="{366B7B84-FC7A-4846-959B-04E99636A9F2}" type="presParOf" srcId="{462E20BF-CB51-4344-BC25-7E65D2AFAECE}" destId="{1CFD74F3-3AC8-4730-8AD8-F46CF82185ED}" srcOrd="1" destOrd="0" presId="urn:microsoft.com/office/officeart/2008/layout/AlternatingPictureBlocks"/>
    <dgm:cxn modelId="{93AABA12-74B0-44A9-B088-D59BAB566C27}" type="presParOf" srcId="{462E20BF-CB51-4344-BC25-7E65D2AFAECE}" destId="{BBDF56A0-B85A-4992-B299-4D87C8617B50}" srcOrd="2" destOrd="0" presId="urn:microsoft.com/office/officeart/2008/layout/AlternatingPictureBlocks"/>
    <dgm:cxn modelId="{0FE4F0A1-7771-4C72-9F4B-638455B13E8F}" type="presParOf" srcId="{BBDF56A0-B85A-4992-B299-4D87C8617B50}" destId="{2B5AC9E3-3C1B-41E5-90F3-96EEA4AA2A68}" srcOrd="0" destOrd="0" presId="urn:microsoft.com/office/officeart/2008/layout/AlternatingPictureBlocks"/>
    <dgm:cxn modelId="{EF48D331-1273-4445-AEAB-3DD1E45037A4}" type="presParOf" srcId="{BBDF56A0-B85A-4992-B299-4D87C8617B50}" destId="{CBCCD952-551A-4DFA-AE11-F821F5BCBA17}" srcOrd="1" destOrd="0" presId="urn:microsoft.com/office/officeart/2008/layout/AlternatingPictureBlocks"/>
    <dgm:cxn modelId="{5EEDECB2-668C-425E-A568-4D5DE7DF1454}" type="presParOf" srcId="{462E20BF-CB51-4344-BC25-7E65D2AFAECE}" destId="{F5E46196-F2CD-4C65-AA36-1E66377FE481}" srcOrd="3" destOrd="0" presId="urn:microsoft.com/office/officeart/2008/layout/AlternatingPictureBlocks"/>
    <dgm:cxn modelId="{068FDFFE-216C-4196-BA3E-17339CB98179}" type="presParOf" srcId="{462E20BF-CB51-4344-BC25-7E65D2AFAECE}" destId="{DBB2766C-6FBB-4C8D-B0E0-EE686B5DBC10}" srcOrd="4" destOrd="0" presId="urn:microsoft.com/office/officeart/2008/layout/AlternatingPictureBlocks"/>
    <dgm:cxn modelId="{8FAD9633-971C-4745-98DA-83E270EA477D}" type="presParOf" srcId="{DBB2766C-6FBB-4C8D-B0E0-EE686B5DBC10}" destId="{01B7A2E8-6345-419C-80C0-ACE0D35022D2}" srcOrd="0" destOrd="0" presId="urn:microsoft.com/office/officeart/2008/layout/AlternatingPictureBlocks"/>
    <dgm:cxn modelId="{DA82F8FD-8FC2-4052-BC66-CB6D80608F46}" type="presParOf" srcId="{DBB2766C-6FBB-4C8D-B0E0-EE686B5DBC10}" destId="{41B6D8BA-AB76-41C3-AD8D-941E30F5213A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56BAB8-09AB-47C0-AD7F-A20D9152467C}" type="doc">
      <dgm:prSet loTypeId="urn:microsoft.com/office/officeart/2008/layout/AlternatingPictureBlocks" loCatId="picture" qsTypeId="urn:microsoft.com/office/officeart/2005/8/quickstyle/simple2" qsCatId="simple" csTypeId="urn:microsoft.com/office/officeart/2005/8/colors/colorful1" csCatId="colorful" phldr="1"/>
      <dgm:spPr/>
    </dgm:pt>
    <dgm:pt modelId="{F846F5D1-DDE6-4DCD-8C78-0EFD6982CD4C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sz="1900" dirty="0">
              <a:latin typeface="Open Sans"/>
            </a:rPr>
            <a:t>Warehousing or Distribution</a:t>
          </a:r>
        </a:p>
      </dgm:t>
    </dgm:pt>
    <dgm:pt modelId="{A541C201-2711-4FE0-8CF2-1ACB82D06317}" type="parTrans" cxnId="{4B631A09-C061-4633-9CC6-8A7414EDA580}">
      <dgm:prSet/>
      <dgm:spPr/>
      <dgm:t>
        <a:bodyPr/>
        <a:lstStyle/>
        <a:p>
          <a:endParaRPr lang="en-US"/>
        </a:p>
      </dgm:t>
    </dgm:pt>
    <dgm:pt modelId="{624E04C5-F16D-4416-8CDD-92F7A79399E0}" type="sibTrans" cxnId="{4B631A09-C061-4633-9CC6-8A7414EDA580}">
      <dgm:prSet/>
      <dgm:spPr/>
      <dgm:t>
        <a:bodyPr/>
        <a:lstStyle/>
        <a:p>
          <a:endParaRPr lang="en-US"/>
        </a:p>
      </dgm:t>
    </dgm:pt>
    <dgm:pt modelId="{B739552A-33D6-4F6D-97CD-17374D0108F6}">
      <dgm:prSet phldrT="[Text]" custT="1"/>
      <dgm:spPr/>
      <dgm:t>
        <a:bodyPr/>
        <a:lstStyle/>
        <a:p>
          <a:r>
            <a:rPr lang="en-US" sz="1900" dirty="0">
              <a:latin typeface="Open Sans"/>
            </a:rPr>
            <a:t>Specialty Label Printing Applications</a:t>
          </a:r>
        </a:p>
      </dgm:t>
    </dgm:pt>
    <dgm:pt modelId="{98534CD9-CCC2-4F31-9870-BE4586D8DA15}" type="parTrans" cxnId="{86FE8296-5157-4A5E-AA08-3F0ADE162AB4}">
      <dgm:prSet/>
      <dgm:spPr/>
      <dgm:t>
        <a:bodyPr/>
        <a:lstStyle/>
        <a:p>
          <a:endParaRPr lang="en-US"/>
        </a:p>
      </dgm:t>
    </dgm:pt>
    <dgm:pt modelId="{E199E8E9-A3F2-46CB-BC59-4629E7FF8DD9}" type="sibTrans" cxnId="{86FE8296-5157-4A5E-AA08-3F0ADE162AB4}">
      <dgm:prSet/>
      <dgm:spPr/>
      <dgm:t>
        <a:bodyPr/>
        <a:lstStyle/>
        <a:p>
          <a:endParaRPr lang="en-US"/>
        </a:p>
      </dgm:t>
    </dgm:pt>
    <dgm:pt modelId="{DB558370-121C-424E-BB40-307778518BA1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900" dirty="0">
              <a:latin typeface="Open Sans"/>
            </a:rPr>
            <a:t>Route Accounting/DSD</a:t>
          </a:r>
        </a:p>
      </dgm:t>
    </dgm:pt>
    <dgm:pt modelId="{7BC0C07A-26E4-45E2-92D0-8B55F3887D91}" type="sibTrans" cxnId="{CFC88169-AB38-451E-A370-551337A00521}">
      <dgm:prSet/>
      <dgm:spPr/>
      <dgm:t>
        <a:bodyPr/>
        <a:lstStyle/>
        <a:p>
          <a:endParaRPr lang="en-US"/>
        </a:p>
      </dgm:t>
    </dgm:pt>
    <dgm:pt modelId="{186BF0D5-254B-42C3-8846-A9546131CB0F}" type="parTrans" cxnId="{CFC88169-AB38-451E-A370-551337A00521}">
      <dgm:prSet/>
      <dgm:spPr/>
      <dgm:t>
        <a:bodyPr/>
        <a:lstStyle/>
        <a:p>
          <a:endParaRPr lang="en-US"/>
        </a:p>
      </dgm:t>
    </dgm:pt>
    <dgm:pt modelId="{2E6BF921-6954-4692-B15A-5A62CD35E171}" type="pres">
      <dgm:prSet presAssocID="{EF56BAB8-09AB-47C0-AD7F-A20D9152467C}" presName="linearFlow" presStyleCnt="0">
        <dgm:presLayoutVars>
          <dgm:dir/>
          <dgm:resizeHandles val="exact"/>
        </dgm:presLayoutVars>
      </dgm:prSet>
      <dgm:spPr/>
    </dgm:pt>
    <dgm:pt modelId="{1E21DCF7-BDB6-49F4-A829-907C1A42DAC7}" type="pres">
      <dgm:prSet presAssocID="{DB558370-121C-424E-BB40-307778518BA1}" presName="comp" presStyleCnt="0"/>
      <dgm:spPr/>
    </dgm:pt>
    <dgm:pt modelId="{709806A5-067B-4146-857F-D22C8C6A60E5}" type="pres">
      <dgm:prSet presAssocID="{DB558370-121C-424E-BB40-307778518BA1}" presName="rect2" presStyleLbl="node1" presStyleIdx="0" presStyleCnt="3">
        <dgm:presLayoutVars>
          <dgm:bulletEnabled val="1"/>
        </dgm:presLayoutVars>
      </dgm:prSet>
      <dgm:spPr/>
    </dgm:pt>
    <dgm:pt modelId="{B30DBF20-82AE-414F-9DA2-6C6096FF6F8D}" type="pres">
      <dgm:prSet presAssocID="{DB558370-121C-424E-BB40-307778518BA1}" presName="rect1" presStyleLbl="lnNode1" presStyleIdx="0" presStyleCnt="3" custLinFactNeighborX="-2937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35" r="-27965"/>
          </a:stretch>
        </a:blipFill>
      </dgm:spPr>
    </dgm:pt>
    <dgm:pt modelId="{5AE6F40F-9B23-426A-9FBA-651071E4B9E9}" type="pres">
      <dgm:prSet presAssocID="{7BC0C07A-26E4-45E2-92D0-8B55F3887D91}" presName="sibTrans" presStyleCnt="0"/>
      <dgm:spPr/>
    </dgm:pt>
    <dgm:pt modelId="{DC046CB8-9365-455C-AFF8-CEBBFBBAE2BC}" type="pres">
      <dgm:prSet presAssocID="{F846F5D1-DDE6-4DCD-8C78-0EFD6982CD4C}" presName="comp" presStyleCnt="0"/>
      <dgm:spPr/>
    </dgm:pt>
    <dgm:pt modelId="{01954A9B-A965-4587-8F3A-92102CA27349}" type="pres">
      <dgm:prSet presAssocID="{F846F5D1-DDE6-4DCD-8C78-0EFD6982CD4C}" presName="rect2" presStyleLbl="node1" presStyleIdx="1" presStyleCnt="3">
        <dgm:presLayoutVars>
          <dgm:bulletEnabled val="1"/>
        </dgm:presLayoutVars>
      </dgm:prSet>
      <dgm:spPr/>
    </dgm:pt>
    <dgm:pt modelId="{E5823889-3E00-4C1D-B1FF-954CC5EE93D4}" type="pres">
      <dgm:prSet presAssocID="{F846F5D1-DDE6-4DCD-8C78-0EFD6982CD4C}" presName="rect1" presStyleLbl="lnNode1" presStyleIdx="1" presStyleCnt="3" custLinFactNeighborX="-2698" custLinFactNeighborY="627"/>
      <dgm:spPr/>
    </dgm:pt>
    <dgm:pt modelId="{2025CF1D-6C54-489D-8451-84C76CB48262}" type="pres">
      <dgm:prSet presAssocID="{624E04C5-F16D-4416-8CDD-92F7A79399E0}" presName="sibTrans" presStyleCnt="0"/>
      <dgm:spPr/>
    </dgm:pt>
    <dgm:pt modelId="{6AD1DF9A-B811-4B42-A928-E8501C644536}" type="pres">
      <dgm:prSet presAssocID="{B739552A-33D6-4F6D-97CD-17374D0108F6}" presName="comp" presStyleCnt="0"/>
      <dgm:spPr/>
    </dgm:pt>
    <dgm:pt modelId="{DAF42D74-08C5-4219-94E6-192DF2FE1044}" type="pres">
      <dgm:prSet presAssocID="{B739552A-33D6-4F6D-97CD-17374D0108F6}" presName="rect2" presStyleLbl="node1" presStyleIdx="2" presStyleCnt="3">
        <dgm:presLayoutVars>
          <dgm:bulletEnabled val="1"/>
        </dgm:presLayoutVars>
      </dgm:prSet>
      <dgm:spPr/>
    </dgm:pt>
    <dgm:pt modelId="{0E53B677-E619-4BCE-B01B-73785FE72E3F}" type="pres">
      <dgm:prSet presAssocID="{B739552A-33D6-4F6D-97CD-17374D0108F6}" presName="rect1" presStyleLbl="lnNode1" presStyleIdx="2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</dgm:ptLst>
  <dgm:cxnLst>
    <dgm:cxn modelId="{4B631A09-C061-4633-9CC6-8A7414EDA580}" srcId="{EF56BAB8-09AB-47C0-AD7F-A20D9152467C}" destId="{F846F5D1-DDE6-4DCD-8C78-0EFD6982CD4C}" srcOrd="1" destOrd="0" parTransId="{A541C201-2711-4FE0-8CF2-1ACB82D06317}" sibTransId="{624E04C5-F16D-4416-8CDD-92F7A79399E0}"/>
    <dgm:cxn modelId="{71966D33-04F5-47C4-BA17-699C39D0CF6C}" type="presOf" srcId="{F846F5D1-DDE6-4DCD-8C78-0EFD6982CD4C}" destId="{01954A9B-A965-4587-8F3A-92102CA27349}" srcOrd="0" destOrd="0" presId="urn:microsoft.com/office/officeart/2008/layout/AlternatingPictureBlocks"/>
    <dgm:cxn modelId="{CFC88169-AB38-451E-A370-551337A00521}" srcId="{EF56BAB8-09AB-47C0-AD7F-A20D9152467C}" destId="{DB558370-121C-424E-BB40-307778518BA1}" srcOrd="0" destOrd="0" parTransId="{186BF0D5-254B-42C3-8846-A9546131CB0F}" sibTransId="{7BC0C07A-26E4-45E2-92D0-8B55F3887D91}"/>
    <dgm:cxn modelId="{86FE8296-5157-4A5E-AA08-3F0ADE162AB4}" srcId="{EF56BAB8-09AB-47C0-AD7F-A20D9152467C}" destId="{B739552A-33D6-4F6D-97CD-17374D0108F6}" srcOrd="2" destOrd="0" parTransId="{98534CD9-CCC2-4F31-9870-BE4586D8DA15}" sibTransId="{E199E8E9-A3F2-46CB-BC59-4629E7FF8DD9}"/>
    <dgm:cxn modelId="{073319A9-2640-421E-8B79-908AB061455E}" type="presOf" srcId="{EF56BAB8-09AB-47C0-AD7F-A20D9152467C}" destId="{2E6BF921-6954-4692-B15A-5A62CD35E171}" srcOrd="0" destOrd="0" presId="urn:microsoft.com/office/officeart/2008/layout/AlternatingPictureBlocks"/>
    <dgm:cxn modelId="{0ACC5FD9-67F5-4CB2-9CC4-D0D097632B21}" type="presOf" srcId="{DB558370-121C-424E-BB40-307778518BA1}" destId="{709806A5-067B-4146-857F-D22C8C6A60E5}" srcOrd="0" destOrd="0" presId="urn:microsoft.com/office/officeart/2008/layout/AlternatingPictureBlocks"/>
    <dgm:cxn modelId="{AD0390F0-446C-4C5C-8BAF-C66654EDFD01}" type="presOf" srcId="{B739552A-33D6-4F6D-97CD-17374D0108F6}" destId="{DAF42D74-08C5-4219-94E6-192DF2FE1044}" srcOrd="0" destOrd="0" presId="urn:microsoft.com/office/officeart/2008/layout/AlternatingPictureBlocks"/>
    <dgm:cxn modelId="{93F6452F-8B45-4B86-B941-2F6E955FDBB1}" type="presParOf" srcId="{2E6BF921-6954-4692-B15A-5A62CD35E171}" destId="{1E21DCF7-BDB6-49F4-A829-907C1A42DAC7}" srcOrd="0" destOrd="0" presId="urn:microsoft.com/office/officeart/2008/layout/AlternatingPictureBlocks"/>
    <dgm:cxn modelId="{E1C398BC-8867-4487-A2DF-FCD499B4CBBB}" type="presParOf" srcId="{1E21DCF7-BDB6-49F4-A829-907C1A42DAC7}" destId="{709806A5-067B-4146-857F-D22C8C6A60E5}" srcOrd="0" destOrd="0" presId="urn:microsoft.com/office/officeart/2008/layout/AlternatingPictureBlocks"/>
    <dgm:cxn modelId="{5EABFEF6-F87D-46FA-9FE0-3F0BF0AE6923}" type="presParOf" srcId="{1E21DCF7-BDB6-49F4-A829-907C1A42DAC7}" destId="{B30DBF20-82AE-414F-9DA2-6C6096FF6F8D}" srcOrd="1" destOrd="0" presId="urn:microsoft.com/office/officeart/2008/layout/AlternatingPictureBlocks"/>
    <dgm:cxn modelId="{9EC2ACF6-6DAA-4165-A8E6-680429A2CC48}" type="presParOf" srcId="{2E6BF921-6954-4692-B15A-5A62CD35E171}" destId="{5AE6F40F-9B23-426A-9FBA-651071E4B9E9}" srcOrd="1" destOrd="0" presId="urn:microsoft.com/office/officeart/2008/layout/AlternatingPictureBlocks"/>
    <dgm:cxn modelId="{DBA57F87-FAE6-42B7-8F5A-5813B23BC23F}" type="presParOf" srcId="{2E6BF921-6954-4692-B15A-5A62CD35E171}" destId="{DC046CB8-9365-455C-AFF8-CEBBFBBAE2BC}" srcOrd="2" destOrd="0" presId="urn:microsoft.com/office/officeart/2008/layout/AlternatingPictureBlocks"/>
    <dgm:cxn modelId="{631B7F42-80C4-4CF2-BC47-E728B2F1C601}" type="presParOf" srcId="{DC046CB8-9365-455C-AFF8-CEBBFBBAE2BC}" destId="{01954A9B-A965-4587-8F3A-92102CA27349}" srcOrd="0" destOrd="0" presId="urn:microsoft.com/office/officeart/2008/layout/AlternatingPictureBlocks"/>
    <dgm:cxn modelId="{66F2025D-4224-4D04-A8AF-6FB0BF8F5060}" type="presParOf" srcId="{DC046CB8-9365-455C-AFF8-CEBBFBBAE2BC}" destId="{E5823889-3E00-4C1D-B1FF-954CC5EE93D4}" srcOrd="1" destOrd="0" presId="urn:microsoft.com/office/officeart/2008/layout/AlternatingPictureBlocks"/>
    <dgm:cxn modelId="{ED20DC1B-4B13-471C-9C02-21B8487B8F19}" type="presParOf" srcId="{2E6BF921-6954-4692-B15A-5A62CD35E171}" destId="{2025CF1D-6C54-489D-8451-84C76CB48262}" srcOrd="3" destOrd="0" presId="urn:microsoft.com/office/officeart/2008/layout/AlternatingPictureBlocks"/>
    <dgm:cxn modelId="{AEA65000-02B2-4434-AC52-C58B3135EACB}" type="presParOf" srcId="{2E6BF921-6954-4692-B15A-5A62CD35E171}" destId="{6AD1DF9A-B811-4B42-A928-E8501C644536}" srcOrd="4" destOrd="0" presId="urn:microsoft.com/office/officeart/2008/layout/AlternatingPictureBlocks"/>
    <dgm:cxn modelId="{AD834CF7-7A3C-47BC-8BDB-73AEFA776ED9}" type="presParOf" srcId="{6AD1DF9A-B811-4B42-A928-E8501C644536}" destId="{DAF42D74-08C5-4219-94E6-192DF2FE1044}" srcOrd="0" destOrd="0" presId="urn:microsoft.com/office/officeart/2008/layout/AlternatingPictureBlocks"/>
    <dgm:cxn modelId="{F83886AB-A5B7-4108-8E60-77633079D386}" type="presParOf" srcId="{6AD1DF9A-B811-4B42-A928-E8501C644536}" destId="{0E53B677-E619-4BCE-B01B-73785FE72E3F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093E10-41C1-4AC6-8561-A2F102E29D04}" type="doc">
      <dgm:prSet loTypeId="urn:microsoft.com/office/officeart/2005/8/layout/vList3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AB4DC39-4AC0-4FC5-9861-87532B948B0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Public Safety</a:t>
          </a:r>
          <a:endParaRPr lang="en-US" sz="1200" dirty="0">
            <a:latin typeface="Open Sans"/>
          </a:endParaRPr>
        </a:p>
      </dgm:t>
    </dgm:pt>
    <dgm:pt modelId="{59AC2081-9A33-4835-AF67-A15EC341FAD8}" type="parTrans" cxnId="{56424079-3393-4013-A9FB-A97E2AC74F6A}">
      <dgm:prSet/>
      <dgm:spPr/>
      <dgm:t>
        <a:bodyPr/>
        <a:lstStyle/>
        <a:p>
          <a:endParaRPr lang="en-US"/>
        </a:p>
      </dgm:t>
    </dgm:pt>
    <dgm:pt modelId="{6B0DA394-7E6C-440C-90C7-8325A716882D}" type="sibTrans" cxnId="{56424079-3393-4013-A9FB-A97E2AC74F6A}">
      <dgm:prSet/>
      <dgm:spPr/>
      <dgm:t>
        <a:bodyPr/>
        <a:lstStyle/>
        <a:p>
          <a:endParaRPr lang="en-US"/>
        </a:p>
      </dgm:t>
    </dgm:pt>
    <dgm:pt modelId="{D244D504-8F6C-4279-B888-0ABA806813F8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Fire / EMS</a:t>
          </a:r>
          <a:endParaRPr lang="en-US" sz="1200" dirty="0">
            <a:latin typeface="Open Sans"/>
          </a:endParaRPr>
        </a:p>
      </dgm:t>
    </dgm:pt>
    <dgm:pt modelId="{2D9CBE37-D259-4D5B-9A4F-31E8CBE80D37}" type="parTrans" cxnId="{3CB7ECE3-BB66-43C8-B654-C6F9308C63D5}">
      <dgm:prSet/>
      <dgm:spPr/>
      <dgm:t>
        <a:bodyPr/>
        <a:lstStyle/>
        <a:p>
          <a:endParaRPr lang="en-US"/>
        </a:p>
      </dgm:t>
    </dgm:pt>
    <dgm:pt modelId="{FFCEED1D-0245-4692-9C10-C5E7A3CEF7E2}" type="sibTrans" cxnId="{3CB7ECE3-BB66-43C8-B654-C6F9308C63D5}">
      <dgm:prSet/>
      <dgm:spPr/>
      <dgm:t>
        <a:bodyPr/>
        <a:lstStyle/>
        <a:p>
          <a:endParaRPr lang="en-US"/>
        </a:p>
      </dgm:t>
    </dgm:pt>
    <dgm:pt modelId="{D7C5E0FD-30ED-4502-AA81-641D312D1CF0}">
      <dgm:prSet custT="1"/>
      <dgm:spPr/>
      <dgm:t>
        <a:bodyPr/>
        <a:lstStyle/>
        <a:p>
          <a:pPr rtl="0"/>
          <a:r>
            <a:rPr lang="en-US" sz="1200" b="0" dirty="0">
              <a:latin typeface="Open Sans"/>
            </a:rPr>
            <a:t>Warehousing / Logistics</a:t>
          </a:r>
          <a:endParaRPr lang="en-US" sz="1200" dirty="0">
            <a:latin typeface="Open Sans"/>
          </a:endParaRPr>
        </a:p>
      </dgm:t>
    </dgm:pt>
    <dgm:pt modelId="{0F0D4E2E-6307-46BB-82B6-CF5278AF85F7}" type="parTrans" cxnId="{718FD545-159A-4CA9-92AB-94EDA53DF3B4}">
      <dgm:prSet/>
      <dgm:spPr/>
      <dgm:t>
        <a:bodyPr/>
        <a:lstStyle/>
        <a:p>
          <a:endParaRPr lang="en-US"/>
        </a:p>
      </dgm:t>
    </dgm:pt>
    <dgm:pt modelId="{58C65738-E0CB-484F-A21F-EC43A963469E}" type="sibTrans" cxnId="{718FD545-159A-4CA9-92AB-94EDA53DF3B4}">
      <dgm:prSet/>
      <dgm:spPr/>
      <dgm:t>
        <a:bodyPr/>
        <a:lstStyle/>
        <a:p>
          <a:endParaRPr lang="en-US"/>
        </a:p>
      </dgm:t>
    </dgm:pt>
    <dgm:pt modelId="{AB4CD894-3409-46E7-B9E3-3C600697014D}">
      <dgm:prSet/>
      <dgm:spPr>
        <a:solidFill>
          <a:schemeClr val="accent6"/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Route Accounting / DSD</a:t>
          </a:r>
          <a:endParaRPr lang="en-US" dirty="0">
            <a:latin typeface="Open Sans"/>
          </a:endParaRPr>
        </a:p>
      </dgm:t>
    </dgm:pt>
    <dgm:pt modelId="{A7ABED94-F2A0-4A98-9978-68B27CDCA3EB}" type="parTrans" cxnId="{02E372E2-FCC8-47A2-B9C1-24A4A7E914A0}">
      <dgm:prSet/>
      <dgm:spPr/>
      <dgm:t>
        <a:bodyPr/>
        <a:lstStyle/>
        <a:p>
          <a:endParaRPr lang="en-US"/>
        </a:p>
      </dgm:t>
    </dgm:pt>
    <dgm:pt modelId="{B61F611C-E09E-491C-BAAD-4133597682C7}" type="sibTrans" cxnId="{02E372E2-FCC8-47A2-B9C1-24A4A7E914A0}">
      <dgm:prSet/>
      <dgm:spPr/>
      <dgm:t>
        <a:bodyPr/>
        <a:lstStyle/>
        <a:p>
          <a:endParaRPr lang="en-US"/>
        </a:p>
      </dgm:t>
    </dgm:pt>
    <dgm:pt modelId="{C9318A08-0F96-43D8-8D6B-116D0222D5F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Field Service</a:t>
          </a:r>
          <a:endParaRPr lang="en-US" dirty="0">
            <a:latin typeface="Open Sans"/>
          </a:endParaRPr>
        </a:p>
      </dgm:t>
    </dgm:pt>
    <dgm:pt modelId="{F29C2099-EC56-43F6-B178-7283C41F55C4}" type="parTrans" cxnId="{6A775EE9-0AAA-43C2-8918-269995EF62AD}">
      <dgm:prSet/>
      <dgm:spPr/>
      <dgm:t>
        <a:bodyPr/>
        <a:lstStyle/>
        <a:p>
          <a:endParaRPr lang="en-US"/>
        </a:p>
      </dgm:t>
    </dgm:pt>
    <dgm:pt modelId="{F7B25ED2-AAF7-4E70-892E-E1659894A862}" type="sibTrans" cxnId="{6A775EE9-0AAA-43C2-8918-269995EF62AD}">
      <dgm:prSet/>
      <dgm:spPr/>
      <dgm:t>
        <a:bodyPr/>
        <a:lstStyle/>
        <a:p>
          <a:endParaRPr lang="en-US"/>
        </a:p>
      </dgm:t>
    </dgm:pt>
    <dgm:pt modelId="{CE9F7F29-C9C9-471B-8794-D7889BC06F7D}" type="pres">
      <dgm:prSet presAssocID="{12093E10-41C1-4AC6-8561-A2F102E29D04}" presName="linearFlow" presStyleCnt="0">
        <dgm:presLayoutVars>
          <dgm:dir/>
          <dgm:resizeHandles val="exact"/>
        </dgm:presLayoutVars>
      </dgm:prSet>
      <dgm:spPr/>
    </dgm:pt>
    <dgm:pt modelId="{88E80A95-E594-4621-BC60-5AF92EF3FDD5}" type="pres">
      <dgm:prSet presAssocID="{0AB4DC39-4AC0-4FC5-9861-87532B948B0B}" presName="composite" presStyleCnt="0"/>
      <dgm:spPr/>
    </dgm:pt>
    <dgm:pt modelId="{D9074B54-D96F-4B2D-84DF-82024CDCAE21}" type="pres">
      <dgm:prSet presAssocID="{0AB4DC39-4AC0-4FC5-9861-87532B948B0B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AD37EF8-293F-434F-A1AE-E7372F2F3EB4}" type="pres">
      <dgm:prSet presAssocID="{0AB4DC39-4AC0-4FC5-9861-87532B948B0B}" presName="txShp" presStyleLbl="node1" presStyleIdx="0" presStyleCnt="5">
        <dgm:presLayoutVars>
          <dgm:bulletEnabled val="1"/>
        </dgm:presLayoutVars>
      </dgm:prSet>
      <dgm:spPr/>
    </dgm:pt>
    <dgm:pt modelId="{714CF011-5BE5-4FA5-8301-BD28C913BB30}" type="pres">
      <dgm:prSet presAssocID="{6B0DA394-7E6C-440C-90C7-8325A716882D}" presName="spacing" presStyleCnt="0"/>
      <dgm:spPr/>
    </dgm:pt>
    <dgm:pt modelId="{C56D6519-90D0-4DC9-90E6-F861F6EB82B7}" type="pres">
      <dgm:prSet presAssocID="{D244D504-8F6C-4279-B888-0ABA806813F8}" presName="composite" presStyleCnt="0"/>
      <dgm:spPr/>
    </dgm:pt>
    <dgm:pt modelId="{6F0DEB1D-67C4-44E1-A644-39AC54ED1729}" type="pres">
      <dgm:prSet presAssocID="{D244D504-8F6C-4279-B888-0ABA806813F8}" presName="imgShp" presStyleLbl="fgImgPlace1" presStyleIdx="1" presStyleCnt="5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</dgm:spPr>
    </dgm:pt>
    <dgm:pt modelId="{E77167B4-C69D-4FD8-9F18-07C45F1F92C3}" type="pres">
      <dgm:prSet presAssocID="{D244D504-8F6C-4279-B888-0ABA806813F8}" presName="txShp" presStyleLbl="node1" presStyleIdx="1" presStyleCnt="5">
        <dgm:presLayoutVars>
          <dgm:bulletEnabled val="1"/>
        </dgm:presLayoutVars>
      </dgm:prSet>
      <dgm:spPr/>
    </dgm:pt>
    <dgm:pt modelId="{641FBB1C-318C-4CF5-8E64-1F174C97E72C}" type="pres">
      <dgm:prSet presAssocID="{FFCEED1D-0245-4692-9C10-C5E7A3CEF7E2}" presName="spacing" presStyleCnt="0"/>
      <dgm:spPr/>
    </dgm:pt>
    <dgm:pt modelId="{81EEC93A-7D82-4463-A963-283E04EDB602}" type="pres">
      <dgm:prSet presAssocID="{D7C5E0FD-30ED-4502-AA81-641D312D1CF0}" presName="composite" presStyleCnt="0"/>
      <dgm:spPr/>
    </dgm:pt>
    <dgm:pt modelId="{E3B37942-1303-4072-A980-4BAFC35BEE0B}" type="pres">
      <dgm:prSet presAssocID="{D7C5E0FD-30ED-4502-AA81-641D312D1CF0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4B369B3-2699-49DA-A932-4C7C5D5E5AED}" type="pres">
      <dgm:prSet presAssocID="{D7C5E0FD-30ED-4502-AA81-641D312D1CF0}" presName="txShp" presStyleLbl="node1" presStyleIdx="2" presStyleCnt="5">
        <dgm:presLayoutVars>
          <dgm:bulletEnabled val="1"/>
        </dgm:presLayoutVars>
      </dgm:prSet>
      <dgm:spPr/>
    </dgm:pt>
    <dgm:pt modelId="{F8C768E3-3A6F-49A2-94B6-D87EE7C68B73}" type="pres">
      <dgm:prSet presAssocID="{58C65738-E0CB-484F-A21F-EC43A963469E}" presName="spacing" presStyleCnt="0"/>
      <dgm:spPr/>
    </dgm:pt>
    <dgm:pt modelId="{EDB8E213-851B-4698-A1B2-369B7AEB2682}" type="pres">
      <dgm:prSet presAssocID="{AB4CD894-3409-46E7-B9E3-3C600697014D}" presName="composite" presStyleCnt="0"/>
      <dgm:spPr/>
    </dgm:pt>
    <dgm:pt modelId="{6133DF8D-58DC-4393-8914-46B425992104}" type="pres">
      <dgm:prSet presAssocID="{AB4CD894-3409-46E7-B9E3-3C600697014D}" presName="imgShp" presStyleLbl="fgImgPlace1" presStyleIdx="3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</dgm:spPr>
    </dgm:pt>
    <dgm:pt modelId="{BEFF8004-8736-4F65-8432-C09E7E4F9148}" type="pres">
      <dgm:prSet presAssocID="{AB4CD894-3409-46E7-B9E3-3C600697014D}" presName="txShp" presStyleLbl="node1" presStyleIdx="3" presStyleCnt="5">
        <dgm:presLayoutVars>
          <dgm:bulletEnabled val="1"/>
        </dgm:presLayoutVars>
      </dgm:prSet>
      <dgm:spPr/>
    </dgm:pt>
    <dgm:pt modelId="{B53B706C-CE24-416D-A916-F18FE90528C2}" type="pres">
      <dgm:prSet presAssocID="{B61F611C-E09E-491C-BAAD-4133597682C7}" presName="spacing" presStyleCnt="0"/>
      <dgm:spPr/>
    </dgm:pt>
    <dgm:pt modelId="{959C362B-AB9B-450A-96C7-6FE8688C44D3}" type="pres">
      <dgm:prSet presAssocID="{C9318A08-0F96-43D8-8D6B-116D0222D5F0}" presName="composite" presStyleCnt="0"/>
      <dgm:spPr/>
    </dgm:pt>
    <dgm:pt modelId="{DC28237B-75ED-4961-B11C-45CBC95360B9}" type="pres">
      <dgm:prSet presAssocID="{C9318A08-0F96-43D8-8D6B-116D0222D5F0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7320677F-E2D8-4397-A45B-16E9900D7CDB}" type="pres">
      <dgm:prSet presAssocID="{C9318A08-0F96-43D8-8D6B-116D0222D5F0}" presName="txShp" presStyleLbl="node1" presStyleIdx="4" presStyleCnt="5">
        <dgm:presLayoutVars>
          <dgm:bulletEnabled val="1"/>
        </dgm:presLayoutVars>
      </dgm:prSet>
      <dgm:spPr/>
    </dgm:pt>
  </dgm:ptLst>
  <dgm:cxnLst>
    <dgm:cxn modelId="{ADDAC50D-1D5D-4552-B3E4-25A5EF0D49C8}" type="presOf" srcId="{12093E10-41C1-4AC6-8561-A2F102E29D04}" destId="{CE9F7F29-C9C9-471B-8794-D7889BC06F7D}" srcOrd="0" destOrd="0" presId="urn:microsoft.com/office/officeart/2005/8/layout/vList3"/>
    <dgm:cxn modelId="{718FD545-159A-4CA9-92AB-94EDA53DF3B4}" srcId="{12093E10-41C1-4AC6-8561-A2F102E29D04}" destId="{D7C5E0FD-30ED-4502-AA81-641D312D1CF0}" srcOrd="2" destOrd="0" parTransId="{0F0D4E2E-6307-46BB-82B6-CF5278AF85F7}" sibTransId="{58C65738-E0CB-484F-A21F-EC43A963469E}"/>
    <dgm:cxn modelId="{1B0EA569-54F8-40BC-BA91-0EC4136FB49D}" type="presOf" srcId="{D244D504-8F6C-4279-B888-0ABA806813F8}" destId="{E77167B4-C69D-4FD8-9F18-07C45F1F92C3}" srcOrd="0" destOrd="0" presId="urn:microsoft.com/office/officeart/2005/8/layout/vList3"/>
    <dgm:cxn modelId="{1CC76E6B-3F8F-4BA0-9EE2-3EBED32BB4DA}" type="presOf" srcId="{C9318A08-0F96-43D8-8D6B-116D0222D5F0}" destId="{7320677F-E2D8-4397-A45B-16E9900D7CDB}" srcOrd="0" destOrd="0" presId="urn:microsoft.com/office/officeart/2005/8/layout/vList3"/>
    <dgm:cxn modelId="{C9C35C6D-7CB7-4860-B20B-D119004AEB49}" type="presOf" srcId="{0AB4DC39-4AC0-4FC5-9861-87532B948B0B}" destId="{5AD37EF8-293F-434F-A1AE-E7372F2F3EB4}" srcOrd="0" destOrd="0" presId="urn:microsoft.com/office/officeart/2005/8/layout/vList3"/>
    <dgm:cxn modelId="{56424079-3393-4013-A9FB-A97E2AC74F6A}" srcId="{12093E10-41C1-4AC6-8561-A2F102E29D04}" destId="{0AB4DC39-4AC0-4FC5-9861-87532B948B0B}" srcOrd="0" destOrd="0" parTransId="{59AC2081-9A33-4835-AF67-A15EC341FAD8}" sibTransId="{6B0DA394-7E6C-440C-90C7-8325A716882D}"/>
    <dgm:cxn modelId="{02E372E2-FCC8-47A2-B9C1-24A4A7E914A0}" srcId="{12093E10-41C1-4AC6-8561-A2F102E29D04}" destId="{AB4CD894-3409-46E7-B9E3-3C600697014D}" srcOrd="3" destOrd="0" parTransId="{A7ABED94-F2A0-4A98-9978-68B27CDCA3EB}" sibTransId="{B61F611C-E09E-491C-BAAD-4133597682C7}"/>
    <dgm:cxn modelId="{3CB7ECE3-BB66-43C8-B654-C6F9308C63D5}" srcId="{12093E10-41C1-4AC6-8561-A2F102E29D04}" destId="{D244D504-8F6C-4279-B888-0ABA806813F8}" srcOrd="1" destOrd="0" parTransId="{2D9CBE37-D259-4D5B-9A4F-31E8CBE80D37}" sibTransId="{FFCEED1D-0245-4692-9C10-C5E7A3CEF7E2}"/>
    <dgm:cxn modelId="{6A775EE9-0AAA-43C2-8918-269995EF62AD}" srcId="{12093E10-41C1-4AC6-8561-A2F102E29D04}" destId="{C9318A08-0F96-43D8-8D6B-116D0222D5F0}" srcOrd="4" destOrd="0" parTransId="{F29C2099-EC56-43F6-B178-7283C41F55C4}" sibTransId="{F7B25ED2-AAF7-4E70-892E-E1659894A862}"/>
    <dgm:cxn modelId="{15BE23F8-70F6-4BE6-BCF9-4B34F7C748E5}" type="presOf" srcId="{D7C5E0FD-30ED-4502-AA81-641D312D1CF0}" destId="{74B369B3-2699-49DA-A932-4C7C5D5E5AED}" srcOrd="0" destOrd="0" presId="urn:microsoft.com/office/officeart/2005/8/layout/vList3"/>
    <dgm:cxn modelId="{2DD6CAFB-7BAC-44EE-B06C-32B64E8EF099}" type="presOf" srcId="{AB4CD894-3409-46E7-B9E3-3C600697014D}" destId="{BEFF8004-8736-4F65-8432-C09E7E4F9148}" srcOrd="0" destOrd="0" presId="urn:microsoft.com/office/officeart/2005/8/layout/vList3"/>
    <dgm:cxn modelId="{3DD97971-1C19-4DF7-B643-10690A994B82}" type="presParOf" srcId="{CE9F7F29-C9C9-471B-8794-D7889BC06F7D}" destId="{88E80A95-E594-4621-BC60-5AF92EF3FDD5}" srcOrd="0" destOrd="0" presId="urn:microsoft.com/office/officeart/2005/8/layout/vList3"/>
    <dgm:cxn modelId="{DB343ECC-7A82-49C5-9498-9B10A5CE2BD1}" type="presParOf" srcId="{88E80A95-E594-4621-BC60-5AF92EF3FDD5}" destId="{D9074B54-D96F-4B2D-84DF-82024CDCAE21}" srcOrd="0" destOrd="0" presId="urn:microsoft.com/office/officeart/2005/8/layout/vList3"/>
    <dgm:cxn modelId="{E43029D5-BDCB-4E64-9A69-BF9CC9B6B4D5}" type="presParOf" srcId="{88E80A95-E594-4621-BC60-5AF92EF3FDD5}" destId="{5AD37EF8-293F-434F-A1AE-E7372F2F3EB4}" srcOrd="1" destOrd="0" presId="urn:microsoft.com/office/officeart/2005/8/layout/vList3"/>
    <dgm:cxn modelId="{88A06555-750F-4D46-91CD-1C3EDE5244F5}" type="presParOf" srcId="{CE9F7F29-C9C9-471B-8794-D7889BC06F7D}" destId="{714CF011-5BE5-4FA5-8301-BD28C913BB30}" srcOrd="1" destOrd="0" presId="urn:microsoft.com/office/officeart/2005/8/layout/vList3"/>
    <dgm:cxn modelId="{B493B1CB-12EB-4AB7-9F80-ABAD1EA8D1B9}" type="presParOf" srcId="{CE9F7F29-C9C9-471B-8794-D7889BC06F7D}" destId="{C56D6519-90D0-4DC9-90E6-F861F6EB82B7}" srcOrd="2" destOrd="0" presId="urn:microsoft.com/office/officeart/2005/8/layout/vList3"/>
    <dgm:cxn modelId="{34A7FA38-E382-48CB-873A-4BC3F54851BA}" type="presParOf" srcId="{C56D6519-90D0-4DC9-90E6-F861F6EB82B7}" destId="{6F0DEB1D-67C4-44E1-A644-39AC54ED1729}" srcOrd="0" destOrd="0" presId="urn:microsoft.com/office/officeart/2005/8/layout/vList3"/>
    <dgm:cxn modelId="{E2EA3135-8CF9-4D3D-A2BA-D00A18D3B992}" type="presParOf" srcId="{C56D6519-90D0-4DC9-90E6-F861F6EB82B7}" destId="{E77167B4-C69D-4FD8-9F18-07C45F1F92C3}" srcOrd="1" destOrd="0" presId="urn:microsoft.com/office/officeart/2005/8/layout/vList3"/>
    <dgm:cxn modelId="{82DC9580-795B-47AB-B7AC-698191FAB296}" type="presParOf" srcId="{CE9F7F29-C9C9-471B-8794-D7889BC06F7D}" destId="{641FBB1C-318C-4CF5-8E64-1F174C97E72C}" srcOrd="3" destOrd="0" presId="urn:microsoft.com/office/officeart/2005/8/layout/vList3"/>
    <dgm:cxn modelId="{2E92688B-20C3-46CB-9D2D-CD6927497E17}" type="presParOf" srcId="{CE9F7F29-C9C9-471B-8794-D7889BC06F7D}" destId="{81EEC93A-7D82-4463-A963-283E04EDB602}" srcOrd="4" destOrd="0" presId="urn:microsoft.com/office/officeart/2005/8/layout/vList3"/>
    <dgm:cxn modelId="{F55C8331-4951-4025-AFC7-D28C2438565E}" type="presParOf" srcId="{81EEC93A-7D82-4463-A963-283E04EDB602}" destId="{E3B37942-1303-4072-A980-4BAFC35BEE0B}" srcOrd="0" destOrd="0" presId="urn:microsoft.com/office/officeart/2005/8/layout/vList3"/>
    <dgm:cxn modelId="{C0110CA9-8256-4236-8098-8CE6731178FD}" type="presParOf" srcId="{81EEC93A-7D82-4463-A963-283E04EDB602}" destId="{74B369B3-2699-49DA-A932-4C7C5D5E5AED}" srcOrd="1" destOrd="0" presId="urn:microsoft.com/office/officeart/2005/8/layout/vList3"/>
    <dgm:cxn modelId="{92B2B908-E41B-40AD-9485-13121B98ABF9}" type="presParOf" srcId="{CE9F7F29-C9C9-471B-8794-D7889BC06F7D}" destId="{F8C768E3-3A6F-49A2-94B6-D87EE7C68B73}" srcOrd="5" destOrd="0" presId="urn:microsoft.com/office/officeart/2005/8/layout/vList3"/>
    <dgm:cxn modelId="{82CD617F-7F35-4C20-9E62-5F3D4E075ACB}" type="presParOf" srcId="{CE9F7F29-C9C9-471B-8794-D7889BC06F7D}" destId="{EDB8E213-851B-4698-A1B2-369B7AEB2682}" srcOrd="6" destOrd="0" presId="urn:microsoft.com/office/officeart/2005/8/layout/vList3"/>
    <dgm:cxn modelId="{872FB32D-AE25-42F0-8979-31C8E0EFCCD3}" type="presParOf" srcId="{EDB8E213-851B-4698-A1B2-369B7AEB2682}" destId="{6133DF8D-58DC-4393-8914-46B425992104}" srcOrd="0" destOrd="0" presId="urn:microsoft.com/office/officeart/2005/8/layout/vList3"/>
    <dgm:cxn modelId="{10892A16-8A1D-49E0-B47A-B7411E56FB1E}" type="presParOf" srcId="{EDB8E213-851B-4698-A1B2-369B7AEB2682}" destId="{BEFF8004-8736-4F65-8432-C09E7E4F9148}" srcOrd="1" destOrd="0" presId="urn:microsoft.com/office/officeart/2005/8/layout/vList3"/>
    <dgm:cxn modelId="{B8FDBC8B-C17D-4472-A965-0AEC744A7DB0}" type="presParOf" srcId="{CE9F7F29-C9C9-471B-8794-D7889BC06F7D}" destId="{B53B706C-CE24-416D-A916-F18FE90528C2}" srcOrd="7" destOrd="0" presId="urn:microsoft.com/office/officeart/2005/8/layout/vList3"/>
    <dgm:cxn modelId="{BCC9A17C-4518-47F2-8545-5860A421C4A1}" type="presParOf" srcId="{CE9F7F29-C9C9-471B-8794-D7889BC06F7D}" destId="{959C362B-AB9B-450A-96C7-6FE8688C44D3}" srcOrd="8" destOrd="0" presId="urn:microsoft.com/office/officeart/2005/8/layout/vList3"/>
    <dgm:cxn modelId="{84FA5780-CFAD-45B2-B953-3336DFDDCF18}" type="presParOf" srcId="{959C362B-AB9B-450A-96C7-6FE8688C44D3}" destId="{DC28237B-75ED-4961-B11C-45CBC95360B9}" srcOrd="0" destOrd="0" presId="urn:microsoft.com/office/officeart/2005/8/layout/vList3"/>
    <dgm:cxn modelId="{7D5333D0-8827-42C8-848D-9CAFCA24FC81}" type="presParOf" srcId="{959C362B-AB9B-450A-96C7-6FE8688C44D3}" destId="{7320677F-E2D8-4397-A45B-16E9900D7CD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093E10-41C1-4AC6-8561-A2F102E29D04}" type="doc">
      <dgm:prSet loTypeId="urn:microsoft.com/office/officeart/2005/8/layout/vList3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AB4DC39-4AC0-4FC5-9861-87532B948B0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Public Safety</a:t>
          </a:r>
          <a:endParaRPr lang="en-US" sz="1200" dirty="0">
            <a:latin typeface="Open Sans"/>
          </a:endParaRPr>
        </a:p>
      </dgm:t>
    </dgm:pt>
    <dgm:pt modelId="{59AC2081-9A33-4835-AF67-A15EC341FAD8}" type="parTrans" cxnId="{56424079-3393-4013-A9FB-A97E2AC74F6A}">
      <dgm:prSet/>
      <dgm:spPr/>
      <dgm:t>
        <a:bodyPr/>
        <a:lstStyle/>
        <a:p>
          <a:endParaRPr lang="en-US"/>
        </a:p>
      </dgm:t>
    </dgm:pt>
    <dgm:pt modelId="{6B0DA394-7E6C-440C-90C7-8325A716882D}" type="sibTrans" cxnId="{56424079-3393-4013-A9FB-A97E2AC74F6A}">
      <dgm:prSet/>
      <dgm:spPr/>
      <dgm:t>
        <a:bodyPr/>
        <a:lstStyle/>
        <a:p>
          <a:endParaRPr lang="en-US"/>
        </a:p>
      </dgm:t>
    </dgm:pt>
    <dgm:pt modelId="{D244D504-8F6C-4279-B888-0ABA806813F8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Fire / EMS</a:t>
          </a:r>
          <a:endParaRPr lang="en-US" sz="1200" dirty="0">
            <a:latin typeface="Open Sans"/>
          </a:endParaRPr>
        </a:p>
      </dgm:t>
    </dgm:pt>
    <dgm:pt modelId="{2D9CBE37-D259-4D5B-9A4F-31E8CBE80D37}" type="parTrans" cxnId="{3CB7ECE3-BB66-43C8-B654-C6F9308C63D5}">
      <dgm:prSet/>
      <dgm:spPr/>
      <dgm:t>
        <a:bodyPr/>
        <a:lstStyle/>
        <a:p>
          <a:endParaRPr lang="en-US"/>
        </a:p>
      </dgm:t>
    </dgm:pt>
    <dgm:pt modelId="{FFCEED1D-0245-4692-9C10-C5E7A3CEF7E2}" type="sibTrans" cxnId="{3CB7ECE3-BB66-43C8-B654-C6F9308C63D5}">
      <dgm:prSet/>
      <dgm:spPr/>
      <dgm:t>
        <a:bodyPr/>
        <a:lstStyle/>
        <a:p>
          <a:endParaRPr lang="en-US"/>
        </a:p>
      </dgm:t>
    </dgm:pt>
    <dgm:pt modelId="{D7C5E0FD-30ED-4502-AA81-641D312D1CF0}">
      <dgm:prSet custT="1"/>
      <dgm:spPr/>
      <dgm:t>
        <a:bodyPr/>
        <a:lstStyle/>
        <a:p>
          <a:pPr rtl="0"/>
          <a:r>
            <a:rPr lang="en-US" sz="1200" b="0" dirty="0">
              <a:latin typeface="Open Sans"/>
            </a:rPr>
            <a:t>Warehousing / Logistics</a:t>
          </a:r>
          <a:endParaRPr lang="en-US" sz="1200" dirty="0">
            <a:latin typeface="Open Sans"/>
          </a:endParaRPr>
        </a:p>
      </dgm:t>
    </dgm:pt>
    <dgm:pt modelId="{0F0D4E2E-6307-46BB-82B6-CF5278AF85F7}" type="parTrans" cxnId="{718FD545-159A-4CA9-92AB-94EDA53DF3B4}">
      <dgm:prSet/>
      <dgm:spPr/>
      <dgm:t>
        <a:bodyPr/>
        <a:lstStyle/>
        <a:p>
          <a:endParaRPr lang="en-US"/>
        </a:p>
      </dgm:t>
    </dgm:pt>
    <dgm:pt modelId="{58C65738-E0CB-484F-A21F-EC43A963469E}" type="sibTrans" cxnId="{718FD545-159A-4CA9-92AB-94EDA53DF3B4}">
      <dgm:prSet/>
      <dgm:spPr/>
      <dgm:t>
        <a:bodyPr/>
        <a:lstStyle/>
        <a:p>
          <a:endParaRPr lang="en-US"/>
        </a:p>
      </dgm:t>
    </dgm:pt>
    <dgm:pt modelId="{AB4CD894-3409-46E7-B9E3-3C600697014D}">
      <dgm:prSet/>
      <dgm:spPr>
        <a:solidFill>
          <a:schemeClr val="accent6"/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Route Accounting / DSD</a:t>
          </a:r>
          <a:endParaRPr lang="en-US" dirty="0">
            <a:latin typeface="Open Sans"/>
          </a:endParaRPr>
        </a:p>
      </dgm:t>
    </dgm:pt>
    <dgm:pt modelId="{A7ABED94-F2A0-4A98-9978-68B27CDCA3EB}" type="parTrans" cxnId="{02E372E2-FCC8-47A2-B9C1-24A4A7E914A0}">
      <dgm:prSet/>
      <dgm:spPr/>
      <dgm:t>
        <a:bodyPr/>
        <a:lstStyle/>
        <a:p>
          <a:endParaRPr lang="en-US"/>
        </a:p>
      </dgm:t>
    </dgm:pt>
    <dgm:pt modelId="{B61F611C-E09E-491C-BAAD-4133597682C7}" type="sibTrans" cxnId="{02E372E2-FCC8-47A2-B9C1-24A4A7E914A0}">
      <dgm:prSet/>
      <dgm:spPr/>
      <dgm:t>
        <a:bodyPr/>
        <a:lstStyle/>
        <a:p>
          <a:endParaRPr lang="en-US"/>
        </a:p>
      </dgm:t>
    </dgm:pt>
    <dgm:pt modelId="{C9318A08-0F96-43D8-8D6B-116D0222D5F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Field Service</a:t>
          </a:r>
          <a:endParaRPr lang="en-US" dirty="0">
            <a:latin typeface="Open Sans"/>
          </a:endParaRPr>
        </a:p>
      </dgm:t>
    </dgm:pt>
    <dgm:pt modelId="{F29C2099-EC56-43F6-B178-7283C41F55C4}" type="parTrans" cxnId="{6A775EE9-0AAA-43C2-8918-269995EF62AD}">
      <dgm:prSet/>
      <dgm:spPr/>
      <dgm:t>
        <a:bodyPr/>
        <a:lstStyle/>
        <a:p>
          <a:endParaRPr lang="en-US"/>
        </a:p>
      </dgm:t>
    </dgm:pt>
    <dgm:pt modelId="{F7B25ED2-AAF7-4E70-892E-E1659894A862}" type="sibTrans" cxnId="{6A775EE9-0AAA-43C2-8918-269995EF62AD}">
      <dgm:prSet/>
      <dgm:spPr/>
      <dgm:t>
        <a:bodyPr/>
        <a:lstStyle/>
        <a:p>
          <a:endParaRPr lang="en-US"/>
        </a:p>
      </dgm:t>
    </dgm:pt>
    <dgm:pt modelId="{CE9F7F29-C9C9-471B-8794-D7889BC06F7D}" type="pres">
      <dgm:prSet presAssocID="{12093E10-41C1-4AC6-8561-A2F102E29D04}" presName="linearFlow" presStyleCnt="0">
        <dgm:presLayoutVars>
          <dgm:dir/>
          <dgm:resizeHandles val="exact"/>
        </dgm:presLayoutVars>
      </dgm:prSet>
      <dgm:spPr/>
    </dgm:pt>
    <dgm:pt modelId="{88E80A95-E594-4621-BC60-5AF92EF3FDD5}" type="pres">
      <dgm:prSet presAssocID="{0AB4DC39-4AC0-4FC5-9861-87532B948B0B}" presName="composite" presStyleCnt="0"/>
      <dgm:spPr/>
    </dgm:pt>
    <dgm:pt modelId="{D9074B54-D96F-4B2D-84DF-82024CDCAE21}" type="pres">
      <dgm:prSet presAssocID="{0AB4DC39-4AC0-4FC5-9861-87532B948B0B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AD37EF8-293F-434F-A1AE-E7372F2F3EB4}" type="pres">
      <dgm:prSet presAssocID="{0AB4DC39-4AC0-4FC5-9861-87532B948B0B}" presName="txShp" presStyleLbl="node1" presStyleIdx="0" presStyleCnt="5">
        <dgm:presLayoutVars>
          <dgm:bulletEnabled val="1"/>
        </dgm:presLayoutVars>
      </dgm:prSet>
      <dgm:spPr/>
    </dgm:pt>
    <dgm:pt modelId="{714CF011-5BE5-4FA5-8301-BD28C913BB30}" type="pres">
      <dgm:prSet presAssocID="{6B0DA394-7E6C-440C-90C7-8325A716882D}" presName="spacing" presStyleCnt="0"/>
      <dgm:spPr/>
    </dgm:pt>
    <dgm:pt modelId="{C56D6519-90D0-4DC9-90E6-F861F6EB82B7}" type="pres">
      <dgm:prSet presAssocID="{D244D504-8F6C-4279-B888-0ABA806813F8}" presName="composite" presStyleCnt="0"/>
      <dgm:spPr/>
    </dgm:pt>
    <dgm:pt modelId="{6F0DEB1D-67C4-44E1-A644-39AC54ED1729}" type="pres">
      <dgm:prSet presAssocID="{D244D504-8F6C-4279-B888-0ABA806813F8}" presName="imgShp" presStyleLbl="fgImgPlace1" presStyleIdx="1" presStyleCnt="5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</dgm:spPr>
    </dgm:pt>
    <dgm:pt modelId="{E77167B4-C69D-4FD8-9F18-07C45F1F92C3}" type="pres">
      <dgm:prSet presAssocID="{D244D504-8F6C-4279-B888-0ABA806813F8}" presName="txShp" presStyleLbl="node1" presStyleIdx="1" presStyleCnt="5">
        <dgm:presLayoutVars>
          <dgm:bulletEnabled val="1"/>
        </dgm:presLayoutVars>
      </dgm:prSet>
      <dgm:spPr/>
    </dgm:pt>
    <dgm:pt modelId="{641FBB1C-318C-4CF5-8E64-1F174C97E72C}" type="pres">
      <dgm:prSet presAssocID="{FFCEED1D-0245-4692-9C10-C5E7A3CEF7E2}" presName="spacing" presStyleCnt="0"/>
      <dgm:spPr/>
    </dgm:pt>
    <dgm:pt modelId="{81EEC93A-7D82-4463-A963-283E04EDB602}" type="pres">
      <dgm:prSet presAssocID="{D7C5E0FD-30ED-4502-AA81-641D312D1CF0}" presName="composite" presStyleCnt="0"/>
      <dgm:spPr/>
    </dgm:pt>
    <dgm:pt modelId="{E3B37942-1303-4072-A980-4BAFC35BEE0B}" type="pres">
      <dgm:prSet presAssocID="{D7C5E0FD-30ED-4502-AA81-641D312D1CF0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4B369B3-2699-49DA-A932-4C7C5D5E5AED}" type="pres">
      <dgm:prSet presAssocID="{D7C5E0FD-30ED-4502-AA81-641D312D1CF0}" presName="txShp" presStyleLbl="node1" presStyleIdx="2" presStyleCnt="5">
        <dgm:presLayoutVars>
          <dgm:bulletEnabled val="1"/>
        </dgm:presLayoutVars>
      </dgm:prSet>
      <dgm:spPr/>
    </dgm:pt>
    <dgm:pt modelId="{F8C768E3-3A6F-49A2-94B6-D87EE7C68B73}" type="pres">
      <dgm:prSet presAssocID="{58C65738-E0CB-484F-A21F-EC43A963469E}" presName="spacing" presStyleCnt="0"/>
      <dgm:spPr/>
    </dgm:pt>
    <dgm:pt modelId="{EDB8E213-851B-4698-A1B2-369B7AEB2682}" type="pres">
      <dgm:prSet presAssocID="{AB4CD894-3409-46E7-B9E3-3C600697014D}" presName="composite" presStyleCnt="0"/>
      <dgm:spPr/>
    </dgm:pt>
    <dgm:pt modelId="{6133DF8D-58DC-4393-8914-46B425992104}" type="pres">
      <dgm:prSet presAssocID="{AB4CD894-3409-46E7-B9E3-3C600697014D}" presName="imgShp" presStyleLbl="fgImgPlace1" presStyleIdx="3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</dgm:spPr>
    </dgm:pt>
    <dgm:pt modelId="{BEFF8004-8736-4F65-8432-C09E7E4F9148}" type="pres">
      <dgm:prSet presAssocID="{AB4CD894-3409-46E7-B9E3-3C600697014D}" presName="txShp" presStyleLbl="node1" presStyleIdx="3" presStyleCnt="5">
        <dgm:presLayoutVars>
          <dgm:bulletEnabled val="1"/>
        </dgm:presLayoutVars>
      </dgm:prSet>
      <dgm:spPr/>
    </dgm:pt>
    <dgm:pt modelId="{B53B706C-CE24-416D-A916-F18FE90528C2}" type="pres">
      <dgm:prSet presAssocID="{B61F611C-E09E-491C-BAAD-4133597682C7}" presName="spacing" presStyleCnt="0"/>
      <dgm:spPr/>
    </dgm:pt>
    <dgm:pt modelId="{959C362B-AB9B-450A-96C7-6FE8688C44D3}" type="pres">
      <dgm:prSet presAssocID="{C9318A08-0F96-43D8-8D6B-116D0222D5F0}" presName="composite" presStyleCnt="0"/>
      <dgm:spPr/>
    </dgm:pt>
    <dgm:pt modelId="{DC28237B-75ED-4961-B11C-45CBC95360B9}" type="pres">
      <dgm:prSet presAssocID="{C9318A08-0F96-43D8-8D6B-116D0222D5F0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7320677F-E2D8-4397-A45B-16E9900D7CDB}" type="pres">
      <dgm:prSet presAssocID="{C9318A08-0F96-43D8-8D6B-116D0222D5F0}" presName="txShp" presStyleLbl="node1" presStyleIdx="4" presStyleCnt="5">
        <dgm:presLayoutVars>
          <dgm:bulletEnabled val="1"/>
        </dgm:presLayoutVars>
      </dgm:prSet>
      <dgm:spPr/>
    </dgm:pt>
  </dgm:ptLst>
  <dgm:cxnLst>
    <dgm:cxn modelId="{718FD545-159A-4CA9-92AB-94EDA53DF3B4}" srcId="{12093E10-41C1-4AC6-8561-A2F102E29D04}" destId="{D7C5E0FD-30ED-4502-AA81-641D312D1CF0}" srcOrd="2" destOrd="0" parTransId="{0F0D4E2E-6307-46BB-82B6-CF5278AF85F7}" sibTransId="{58C65738-E0CB-484F-A21F-EC43A963469E}"/>
    <dgm:cxn modelId="{56424079-3393-4013-A9FB-A97E2AC74F6A}" srcId="{12093E10-41C1-4AC6-8561-A2F102E29D04}" destId="{0AB4DC39-4AC0-4FC5-9861-87532B948B0B}" srcOrd="0" destOrd="0" parTransId="{59AC2081-9A33-4835-AF67-A15EC341FAD8}" sibTransId="{6B0DA394-7E6C-440C-90C7-8325A716882D}"/>
    <dgm:cxn modelId="{5890188A-374E-4561-A01B-92246857CFA8}" type="presOf" srcId="{0AB4DC39-4AC0-4FC5-9861-87532B948B0B}" destId="{5AD37EF8-293F-434F-A1AE-E7372F2F3EB4}" srcOrd="0" destOrd="0" presId="urn:microsoft.com/office/officeart/2005/8/layout/vList3"/>
    <dgm:cxn modelId="{7AF5CAA2-133E-49E5-8023-1FCCB651E8F4}" type="presOf" srcId="{12093E10-41C1-4AC6-8561-A2F102E29D04}" destId="{CE9F7F29-C9C9-471B-8794-D7889BC06F7D}" srcOrd="0" destOrd="0" presId="urn:microsoft.com/office/officeart/2005/8/layout/vList3"/>
    <dgm:cxn modelId="{2E82D1AB-52AA-41BF-A939-759DD3FCFCA4}" type="presOf" srcId="{AB4CD894-3409-46E7-B9E3-3C600697014D}" destId="{BEFF8004-8736-4F65-8432-C09E7E4F9148}" srcOrd="0" destOrd="0" presId="urn:microsoft.com/office/officeart/2005/8/layout/vList3"/>
    <dgm:cxn modelId="{B5F1C4B1-2677-439F-A9D5-1CDB04134867}" type="presOf" srcId="{D244D504-8F6C-4279-B888-0ABA806813F8}" destId="{E77167B4-C69D-4FD8-9F18-07C45F1F92C3}" srcOrd="0" destOrd="0" presId="urn:microsoft.com/office/officeart/2005/8/layout/vList3"/>
    <dgm:cxn modelId="{144F2DD2-B9AC-42C2-BFAF-46E902BDCEC9}" type="presOf" srcId="{C9318A08-0F96-43D8-8D6B-116D0222D5F0}" destId="{7320677F-E2D8-4397-A45B-16E9900D7CDB}" srcOrd="0" destOrd="0" presId="urn:microsoft.com/office/officeart/2005/8/layout/vList3"/>
    <dgm:cxn modelId="{02E372E2-FCC8-47A2-B9C1-24A4A7E914A0}" srcId="{12093E10-41C1-4AC6-8561-A2F102E29D04}" destId="{AB4CD894-3409-46E7-B9E3-3C600697014D}" srcOrd="3" destOrd="0" parTransId="{A7ABED94-F2A0-4A98-9978-68B27CDCA3EB}" sibTransId="{B61F611C-E09E-491C-BAAD-4133597682C7}"/>
    <dgm:cxn modelId="{3CB7ECE3-BB66-43C8-B654-C6F9308C63D5}" srcId="{12093E10-41C1-4AC6-8561-A2F102E29D04}" destId="{D244D504-8F6C-4279-B888-0ABA806813F8}" srcOrd="1" destOrd="0" parTransId="{2D9CBE37-D259-4D5B-9A4F-31E8CBE80D37}" sibTransId="{FFCEED1D-0245-4692-9C10-C5E7A3CEF7E2}"/>
    <dgm:cxn modelId="{78CCAAE8-3101-4118-925E-394C1D1A4CD7}" type="presOf" srcId="{D7C5E0FD-30ED-4502-AA81-641D312D1CF0}" destId="{74B369B3-2699-49DA-A932-4C7C5D5E5AED}" srcOrd="0" destOrd="0" presId="urn:microsoft.com/office/officeart/2005/8/layout/vList3"/>
    <dgm:cxn modelId="{6A775EE9-0AAA-43C2-8918-269995EF62AD}" srcId="{12093E10-41C1-4AC6-8561-A2F102E29D04}" destId="{C9318A08-0F96-43D8-8D6B-116D0222D5F0}" srcOrd="4" destOrd="0" parTransId="{F29C2099-EC56-43F6-B178-7283C41F55C4}" sibTransId="{F7B25ED2-AAF7-4E70-892E-E1659894A862}"/>
    <dgm:cxn modelId="{C104CB60-CC95-4F95-BB60-D15530C554A2}" type="presParOf" srcId="{CE9F7F29-C9C9-471B-8794-D7889BC06F7D}" destId="{88E80A95-E594-4621-BC60-5AF92EF3FDD5}" srcOrd="0" destOrd="0" presId="urn:microsoft.com/office/officeart/2005/8/layout/vList3"/>
    <dgm:cxn modelId="{8112AAC8-1A73-436D-956B-C4237A2D19A1}" type="presParOf" srcId="{88E80A95-E594-4621-BC60-5AF92EF3FDD5}" destId="{D9074B54-D96F-4B2D-84DF-82024CDCAE21}" srcOrd="0" destOrd="0" presId="urn:microsoft.com/office/officeart/2005/8/layout/vList3"/>
    <dgm:cxn modelId="{7AA95CEE-473A-4422-A5F3-AB31BDFC331C}" type="presParOf" srcId="{88E80A95-E594-4621-BC60-5AF92EF3FDD5}" destId="{5AD37EF8-293F-434F-A1AE-E7372F2F3EB4}" srcOrd="1" destOrd="0" presId="urn:microsoft.com/office/officeart/2005/8/layout/vList3"/>
    <dgm:cxn modelId="{8DB24604-5918-4B94-A12D-2977A70F1802}" type="presParOf" srcId="{CE9F7F29-C9C9-471B-8794-D7889BC06F7D}" destId="{714CF011-5BE5-4FA5-8301-BD28C913BB30}" srcOrd="1" destOrd="0" presId="urn:microsoft.com/office/officeart/2005/8/layout/vList3"/>
    <dgm:cxn modelId="{A19ED944-EF0E-4F27-8842-CA23E2D3CF44}" type="presParOf" srcId="{CE9F7F29-C9C9-471B-8794-D7889BC06F7D}" destId="{C56D6519-90D0-4DC9-90E6-F861F6EB82B7}" srcOrd="2" destOrd="0" presId="urn:microsoft.com/office/officeart/2005/8/layout/vList3"/>
    <dgm:cxn modelId="{DA88B77A-5C81-4589-B835-88878A0115CF}" type="presParOf" srcId="{C56D6519-90D0-4DC9-90E6-F861F6EB82B7}" destId="{6F0DEB1D-67C4-44E1-A644-39AC54ED1729}" srcOrd="0" destOrd="0" presId="urn:microsoft.com/office/officeart/2005/8/layout/vList3"/>
    <dgm:cxn modelId="{CC995807-532E-457E-87BC-9135F4687AC2}" type="presParOf" srcId="{C56D6519-90D0-4DC9-90E6-F861F6EB82B7}" destId="{E77167B4-C69D-4FD8-9F18-07C45F1F92C3}" srcOrd="1" destOrd="0" presId="urn:microsoft.com/office/officeart/2005/8/layout/vList3"/>
    <dgm:cxn modelId="{1E091B18-4343-49E2-963D-11F270258EAD}" type="presParOf" srcId="{CE9F7F29-C9C9-471B-8794-D7889BC06F7D}" destId="{641FBB1C-318C-4CF5-8E64-1F174C97E72C}" srcOrd="3" destOrd="0" presId="urn:microsoft.com/office/officeart/2005/8/layout/vList3"/>
    <dgm:cxn modelId="{4EE11131-1D5B-4113-8B55-52193D996933}" type="presParOf" srcId="{CE9F7F29-C9C9-471B-8794-D7889BC06F7D}" destId="{81EEC93A-7D82-4463-A963-283E04EDB602}" srcOrd="4" destOrd="0" presId="urn:microsoft.com/office/officeart/2005/8/layout/vList3"/>
    <dgm:cxn modelId="{F65A1A30-7984-41A6-AB3C-2621B66A6CAE}" type="presParOf" srcId="{81EEC93A-7D82-4463-A963-283E04EDB602}" destId="{E3B37942-1303-4072-A980-4BAFC35BEE0B}" srcOrd="0" destOrd="0" presId="urn:microsoft.com/office/officeart/2005/8/layout/vList3"/>
    <dgm:cxn modelId="{0D00E133-2365-4F34-999D-1D78ED372FC5}" type="presParOf" srcId="{81EEC93A-7D82-4463-A963-283E04EDB602}" destId="{74B369B3-2699-49DA-A932-4C7C5D5E5AED}" srcOrd="1" destOrd="0" presId="urn:microsoft.com/office/officeart/2005/8/layout/vList3"/>
    <dgm:cxn modelId="{02DB4309-22F2-4D7A-90B9-9F177F796612}" type="presParOf" srcId="{CE9F7F29-C9C9-471B-8794-D7889BC06F7D}" destId="{F8C768E3-3A6F-49A2-94B6-D87EE7C68B73}" srcOrd="5" destOrd="0" presId="urn:microsoft.com/office/officeart/2005/8/layout/vList3"/>
    <dgm:cxn modelId="{07C42837-D3D8-4C8C-A0E9-C538C3882EE9}" type="presParOf" srcId="{CE9F7F29-C9C9-471B-8794-D7889BC06F7D}" destId="{EDB8E213-851B-4698-A1B2-369B7AEB2682}" srcOrd="6" destOrd="0" presId="urn:microsoft.com/office/officeart/2005/8/layout/vList3"/>
    <dgm:cxn modelId="{90DB2724-F7A7-4F6B-90A8-CFB785B047B9}" type="presParOf" srcId="{EDB8E213-851B-4698-A1B2-369B7AEB2682}" destId="{6133DF8D-58DC-4393-8914-46B425992104}" srcOrd="0" destOrd="0" presId="urn:microsoft.com/office/officeart/2005/8/layout/vList3"/>
    <dgm:cxn modelId="{5B40567A-9979-4EE7-B8BE-A8EA73F2209E}" type="presParOf" srcId="{EDB8E213-851B-4698-A1B2-369B7AEB2682}" destId="{BEFF8004-8736-4F65-8432-C09E7E4F9148}" srcOrd="1" destOrd="0" presId="urn:microsoft.com/office/officeart/2005/8/layout/vList3"/>
    <dgm:cxn modelId="{1AFFF78E-2801-4E54-B2E1-FE81525129CE}" type="presParOf" srcId="{CE9F7F29-C9C9-471B-8794-D7889BC06F7D}" destId="{B53B706C-CE24-416D-A916-F18FE90528C2}" srcOrd="7" destOrd="0" presId="urn:microsoft.com/office/officeart/2005/8/layout/vList3"/>
    <dgm:cxn modelId="{4323F2A8-5571-4A86-AE30-ED4CE0C7588D}" type="presParOf" srcId="{CE9F7F29-C9C9-471B-8794-D7889BC06F7D}" destId="{959C362B-AB9B-450A-96C7-6FE8688C44D3}" srcOrd="8" destOrd="0" presId="urn:microsoft.com/office/officeart/2005/8/layout/vList3"/>
    <dgm:cxn modelId="{CAA25402-7E93-47DA-88B4-D4518816964B}" type="presParOf" srcId="{959C362B-AB9B-450A-96C7-6FE8688C44D3}" destId="{DC28237B-75ED-4961-B11C-45CBC95360B9}" srcOrd="0" destOrd="0" presId="urn:microsoft.com/office/officeart/2005/8/layout/vList3"/>
    <dgm:cxn modelId="{74BBEA50-C116-464D-8235-914252739E6C}" type="presParOf" srcId="{959C362B-AB9B-450A-96C7-6FE8688C44D3}" destId="{7320677F-E2D8-4397-A45B-16E9900D7CD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093E10-41C1-4AC6-8561-A2F102E29D04}" type="doc">
      <dgm:prSet loTypeId="urn:microsoft.com/office/officeart/2005/8/layout/vList3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AB4DC39-4AC0-4FC5-9861-87532B948B0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Public Safety</a:t>
          </a:r>
          <a:endParaRPr lang="en-US" sz="1200" dirty="0">
            <a:latin typeface="Open Sans"/>
          </a:endParaRPr>
        </a:p>
      </dgm:t>
    </dgm:pt>
    <dgm:pt modelId="{59AC2081-9A33-4835-AF67-A15EC341FAD8}" type="parTrans" cxnId="{56424079-3393-4013-A9FB-A97E2AC74F6A}">
      <dgm:prSet/>
      <dgm:spPr/>
      <dgm:t>
        <a:bodyPr/>
        <a:lstStyle/>
        <a:p>
          <a:endParaRPr lang="en-US"/>
        </a:p>
      </dgm:t>
    </dgm:pt>
    <dgm:pt modelId="{6B0DA394-7E6C-440C-90C7-8325A716882D}" type="sibTrans" cxnId="{56424079-3393-4013-A9FB-A97E2AC74F6A}">
      <dgm:prSet/>
      <dgm:spPr/>
      <dgm:t>
        <a:bodyPr/>
        <a:lstStyle/>
        <a:p>
          <a:endParaRPr lang="en-US"/>
        </a:p>
      </dgm:t>
    </dgm:pt>
    <dgm:pt modelId="{D244D504-8F6C-4279-B888-0ABA806813F8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1200" b="0" dirty="0">
              <a:latin typeface="Open Sans"/>
            </a:rPr>
            <a:t>Fire / EMS</a:t>
          </a:r>
          <a:endParaRPr lang="en-US" sz="1200" dirty="0">
            <a:latin typeface="Open Sans"/>
          </a:endParaRPr>
        </a:p>
      </dgm:t>
    </dgm:pt>
    <dgm:pt modelId="{2D9CBE37-D259-4D5B-9A4F-31E8CBE80D37}" type="parTrans" cxnId="{3CB7ECE3-BB66-43C8-B654-C6F9308C63D5}">
      <dgm:prSet/>
      <dgm:spPr/>
      <dgm:t>
        <a:bodyPr/>
        <a:lstStyle/>
        <a:p>
          <a:endParaRPr lang="en-US"/>
        </a:p>
      </dgm:t>
    </dgm:pt>
    <dgm:pt modelId="{FFCEED1D-0245-4692-9C10-C5E7A3CEF7E2}" type="sibTrans" cxnId="{3CB7ECE3-BB66-43C8-B654-C6F9308C63D5}">
      <dgm:prSet/>
      <dgm:spPr/>
      <dgm:t>
        <a:bodyPr/>
        <a:lstStyle/>
        <a:p>
          <a:endParaRPr lang="en-US"/>
        </a:p>
      </dgm:t>
    </dgm:pt>
    <dgm:pt modelId="{D7C5E0FD-30ED-4502-AA81-641D312D1CF0}">
      <dgm:prSet custT="1"/>
      <dgm:spPr/>
      <dgm:t>
        <a:bodyPr/>
        <a:lstStyle/>
        <a:p>
          <a:pPr rtl="0"/>
          <a:r>
            <a:rPr lang="en-US" sz="1200" b="0" dirty="0">
              <a:latin typeface="Open Sans"/>
            </a:rPr>
            <a:t>Warehousing / Logistics</a:t>
          </a:r>
          <a:endParaRPr lang="en-US" sz="1200" dirty="0">
            <a:latin typeface="Open Sans"/>
          </a:endParaRPr>
        </a:p>
      </dgm:t>
    </dgm:pt>
    <dgm:pt modelId="{0F0D4E2E-6307-46BB-82B6-CF5278AF85F7}" type="parTrans" cxnId="{718FD545-159A-4CA9-92AB-94EDA53DF3B4}">
      <dgm:prSet/>
      <dgm:spPr/>
      <dgm:t>
        <a:bodyPr/>
        <a:lstStyle/>
        <a:p>
          <a:endParaRPr lang="en-US"/>
        </a:p>
      </dgm:t>
    </dgm:pt>
    <dgm:pt modelId="{58C65738-E0CB-484F-A21F-EC43A963469E}" type="sibTrans" cxnId="{718FD545-159A-4CA9-92AB-94EDA53DF3B4}">
      <dgm:prSet/>
      <dgm:spPr/>
      <dgm:t>
        <a:bodyPr/>
        <a:lstStyle/>
        <a:p>
          <a:endParaRPr lang="en-US"/>
        </a:p>
      </dgm:t>
    </dgm:pt>
    <dgm:pt modelId="{AB4CD894-3409-46E7-B9E3-3C600697014D}">
      <dgm:prSet/>
      <dgm:spPr>
        <a:solidFill>
          <a:schemeClr val="accent6"/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Route Accounting / DSD</a:t>
          </a:r>
          <a:endParaRPr lang="en-US" dirty="0">
            <a:latin typeface="Open Sans"/>
          </a:endParaRPr>
        </a:p>
      </dgm:t>
    </dgm:pt>
    <dgm:pt modelId="{A7ABED94-F2A0-4A98-9978-68B27CDCA3EB}" type="parTrans" cxnId="{02E372E2-FCC8-47A2-B9C1-24A4A7E914A0}">
      <dgm:prSet/>
      <dgm:spPr/>
      <dgm:t>
        <a:bodyPr/>
        <a:lstStyle/>
        <a:p>
          <a:endParaRPr lang="en-US"/>
        </a:p>
      </dgm:t>
    </dgm:pt>
    <dgm:pt modelId="{B61F611C-E09E-491C-BAAD-4133597682C7}" type="sibTrans" cxnId="{02E372E2-FCC8-47A2-B9C1-24A4A7E914A0}">
      <dgm:prSet/>
      <dgm:spPr/>
      <dgm:t>
        <a:bodyPr/>
        <a:lstStyle/>
        <a:p>
          <a:endParaRPr lang="en-US"/>
        </a:p>
      </dgm:t>
    </dgm:pt>
    <dgm:pt modelId="{C9318A08-0F96-43D8-8D6B-116D0222D5F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b="0" dirty="0">
              <a:latin typeface="Open Sans"/>
            </a:rPr>
            <a:t>Field Service</a:t>
          </a:r>
          <a:endParaRPr lang="en-US" dirty="0">
            <a:latin typeface="Open Sans"/>
          </a:endParaRPr>
        </a:p>
      </dgm:t>
    </dgm:pt>
    <dgm:pt modelId="{F29C2099-EC56-43F6-B178-7283C41F55C4}" type="parTrans" cxnId="{6A775EE9-0AAA-43C2-8918-269995EF62AD}">
      <dgm:prSet/>
      <dgm:spPr/>
      <dgm:t>
        <a:bodyPr/>
        <a:lstStyle/>
        <a:p>
          <a:endParaRPr lang="en-US"/>
        </a:p>
      </dgm:t>
    </dgm:pt>
    <dgm:pt modelId="{F7B25ED2-AAF7-4E70-892E-E1659894A862}" type="sibTrans" cxnId="{6A775EE9-0AAA-43C2-8918-269995EF62AD}">
      <dgm:prSet/>
      <dgm:spPr/>
      <dgm:t>
        <a:bodyPr/>
        <a:lstStyle/>
        <a:p>
          <a:endParaRPr lang="en-US"/>
        </a:p>
      </dgm:t>
    </dgm:pt>
    <dgm:pt modelId="{CE9F7F29-C9C9-471B-8794-D7889BC06F7D}" type="pres">
      <dgm:prSet presAssocID="{12093E10-41C1-4AC6-8561-A2F102E29D04}" presName="linearFlow" presStyleCnt="0">
        <dgm:presLayoutVars>
          <dgm:dir/>
          <dgm:resizeHandles val="exact"/>
        </dgm:presLayoutVars>
      </dgm:prSet>
      <dgm:spPr/>
    </dgm:pt>
    <dgm:pt modelId="{88E80A95-E594-4621-BC60-5AF92EF3FDD5}" type="pres">
      <dgm:prSet presAssocID="{0AB4DC39-4AC0-4FC5-9861-87532B948B0B}" presName="composite" presStyleCnt="0"/>
      <dgm:spPr/>
    </dgm:pt>
    <dgm:pt modelId="{D9074B54-D96F-4B2D-84DF-82024CDCAE21}" type="pres">
      <dgm:prSet presAssocID="{0AB4DC39-4AC0-4FC5-9861-87532B948B0B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AD37EF8-293F-434F-A1AE-E7372F2F3EB4}" type="pres">
      <dgm:prSet presAssocID="{0AB4DC39-4AC0-4FC5-9861-87532B948B0B}" presName="txShp" presStyleLbl="node1" presStyleIdx="0" presStyleCnt="5">
        <dgm:presLayoutVars>
          <dgm:bulletEnabled val="1"/>
        </dgm:presLayoutVars>
      </dgm:prSet>
      <dgm:spPr/>
    </dgm:pt>
    <dgm:pt modelId="{714CF011-5BE5-4FA5-8301-BD28C913BB30}" type="pres">
      <dgm:prSet presAssocID="{6B0DA394-7E6C-440C-90C7-8325A716882D}" presName="spacing" presStyleCnt="0"/>
      <dgm:spPr/>
    </dgm:pt>
    <dgm:pt modelId="{C56D6519-90D0-4DC9-90E6-F861F6EB82B7}" type="pres">
      <dgm:prSet presAssocID="{D244D504-8F6C-4279-B888-0ABA806813F8}" presName="composite" presStyleCnt="0"/>
      <dgm:spPr/>
    </dgm:pt>
    <dgm:pt modelId="{6F0DEB1D-67C4-44E1-A644-39AC54ED1729}" type="pres">
      <dgm:prSet presAssocID="{D244D504-8F6C-4279-B888-0ABA806813F8}" presName="imgShp" presStyleLbl="fgImgPlace1" presStyleIdx="1" presStyleCnt="5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</dgm:spPr>
    </dgm:pt>
    <dgm:pt modelId="{E77167B4-C69D-4FD8-9F18-07C45F1F92C3}" type="pres">
      <dgm:prSet presAssocID="{D244D504-8F6C-4279-B888-0ABA806813F8}" presName="txShp" presStyleLbl="node1" presStyleIdx="1" presStyleCnt="5">
        <dgm:presLayoutVars>
          <dgm:bulletEnabled val="1"/>
        </dgm:presLayoutVars>
      </dgm:prSet>
      <dgm:spPr/>
    </dgm:pt>
    <dgm:pt modelId="{641FBB1C-318C-4CF5-8E64-1F174C97E72C}" type="pres">
      <dgm:prSet presAssocID="{FFCEED1D-0245-4692-9C10-C5E7A3CEF7E2}" presName="spacing" presStyleCnt="0"/>
      <dgm:spPr/>
    </dgm:pt>
    <dgm:pt modelId="{81EEC93A-7D82-4463-A963-283E04EDB602}" type="pres">
      <dgm:prSet presAssocID="{D7C5E0FD-30ED-4502-AA81-641D312D1CF0}" presName="composite" presStyleCnt="0"/>
      <dgm:spPr/>
    </dgm:pt>
    <dgm:pt modelId="{E3B37942-1303-4072-A980-4BAFC35BEE0B}" type="pres">
      <dgm:prSet presAssocID="{D7C5E0FD-30ED-4502-AA81-641D312D1CF0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4B369B3-2699-49DA-A932-4C7C5D5E5AED}" type="pres">
      <dgm:prSet presAssocID="{D7C5E0FD-30ED-4502-AA81-641D312D1CF0}" presName="txShp" presStyleLbl="node1" presStyleIdx="2" presStyleCnt="5">
        <dgm:presLayoutVars>
          <dgm:bulletEnabled val="1"/>
        </dgm:presLayoutVars>
      </dgm:prSet>
      <dgm:spPr/>
    </dgm:pt>
    <dgm:pt modelId="{F8C768E3-3A6F-49A2-94B6-D87EE7C68B73}" type="pres">
      <dgm:prSet presAssocID="{58C65738-E0CB-484F-A21F-EC43A963469E}" presName="spacing" presStyleCnt="0"/>
      <dgm:spPr/>
    </dgm:pt>
    <dgm:pt modelId="{EDB8E213-851B-4698-A1B2-369B7AEB2682}" type="pres">
      <dgm:prSet presAssocID="{AB4CD894-3409-46E7-B9E3-3C600697014D}" presName="composite" presStyleCnt="0"/>
      <dgm:spPr/>
    </dgm:pt>
    <dgm:pt modelId="{6133DF8D-58DC-4393-8914-46B425992104}" type="pres">
      <dgm:prSet presAssocID="{AB4CD894-3409-46E7-B9E3-3C600697014D}" presName="imgShp" presStyleLbl="fgImgPlace1" presStyleIdx="3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</dgm:spPr>
    </dgm:pt>
    <dgm:pt modelId="{BEFF8004-8736-4F65-8432-C09E7E4F9148}" type="pres">
      <dgm:prSet presAssocID="{AB4CD894-3409-46E7-B9E3-3C600697014D}" presName="txShp" presStyleLbl="node1" presStyleIdx="3" presStyleCnt="5">
        <dgm:presLayoutVars>
          <dgm:bulletEnabled val="1"/>
        </dgm:presLayoutVars>
      </dgm:prSet>
      <dgm:spPr/>
    </dgm:pt>
    <dgm:pt modelId="{B53B706C-CE24-416D-A916-F18FE90528C2}" type="pres">
      <dgm:prSet presAssocID="{B61F611C-E09E-491C-BAAD-4133597682C7}" presName="spacing" presStyleCnt="0"/>
      <dgm:spPr/>
    </dgm:pt>
    <dgm:pt modelId="{959C362B-AB9B-450A-96C7-6FE8688C44D3}" type="pres">
      <dgm:prSet presAssocID="{C9318A08-0F96-43D8-8D6B-116D0222D5F0}" presName="composite" presStyleCnt="0"/>
      <dgm:spPr/>
    </dgm:pt>
    <dgm:pt modelId="{DC28237B-75ED-4961-B11C-45CBC95360B9}" type="pres">
      <dgm:prSet presAssocID="{C9318A08-0F96-43D8-8D6B-116D0222D5F0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7320677F-E2D8-4397-A45B-16E9900D7CDB}" type="pres">
      <dgm:prSet presAssocID="{C9318A08-0F96-43D8-8D6B-116D0222D5F0}" presName="txShp" presStyleLbl="node1" presStyleIdx="4" presStyleCnt="5">
        <dgm:presLayoutVars>
          <dgm:bulletEnabled val="1"/>
        </dgm:presLayoutVars>
      </dgm:prSet>
      <dgm:spPr/>
    </dgm:pt>
  </dgm:ptLst>
  <dgm:cxnLst>
    <dgm:cxn modelId="{85A72E05-472C-436E-BAA5-7CF472AB32A5}" type="presOf" srcId="{AB4CD894-3409-46E7-B9E3-3C600697014D}" destId="{BEFF8004-8736-4F65-8432-C09E7E4F9148}" srcOrd="0" destOrd="0" presId="urn:microsoft.com/office/officeart/2005/8/layout/vList3"/>
    <dgm:cxn modelId="{348D0B3B-F2A3-426A-B5E8-93046078FA6D}" type="presOf" srcId="{C9318A08-0F96-43D8-8D6B-116D0222D5F0}" destId="{7320677F-E2D8-4397-A45B-16E9900D7CDB}" srcOrd="0" destOrd="0" presId="urn:microsoft.com/office/officeart/2005/8/layout/vList3"/>
    <dgm:cxn modelId="{718FD545-159A-4CA9-92AB-94EDA53DF3B4}" srcId="{12093E10-41C1-4AC6-8561-A2F102E29D04}" destId="{D7C5E0FD-30ED-4502-AA81-641D312D1CF0}" srcOrd="2" destOrd="0" parTransId="{0F0D4E2E-6307-46BB-82B6-CF5278AF85F7}" sibTransId="{58C65738-E0CB-484F-A21F-EC43A963469E}"/>
    <dgm:cxn modelId="{56424079-3393-4013-A9FB-A97E2AC74F6A}" srcId="{12093E10-41C1-4AC6-8561-A2F102E29D04}" destId="{0AB4DC39-4AC0-4FC5-9861-87532B948B0B}" srcOrd="0" destOrd="0" parTransId="{59AC2081-9A33-4835-AF67-A15EC341FAD8}" sibTransId="{6B0DA394-7E6C-440C-90C7-8325A716882D}"/>
    <dgm:cxn modelId="{FD68D78E-7E0E-435F-BED5-5593AE73F003}" type="presOf" srcId="{0AB4DC39-4AC0-4FC5-9861-87532B948B0B}" destId="{5AD37EF8-293F-434F-A1AE-E7372F2F3EB4}" srcOrd="0" destOrd="0" presId="urn:microsoft.com/office/officeart/2005/8/layout/vList3"/>
    <dgm:cxn modelId="{AFF92DC8-FD9C-4D74-BD3C-06E64B033F2E}" type="presOf" srcId="{D244D504-8F6C-4279-B888-0ABA806813F8}" destId="{E77167B4-C69D-4FD8-9F18-07C45F1F92C3}" srcOrd="0" destOrd="0" presId="urn:microsoft.com/office/officeart/2005/8/layout/vList3"/>
    <dgm:cxn modelId="{113D8BD7-D163-4196-BE39-FAA366B124CE}" type="presOf" srcId="{D7C5E0FD-30ED-4502-AA81-641D312D1CF0}" destId="{74B369B3-2699-49DA-A932-4C7C5D5E5AED}" srcOrd="0" destOrd="0" presId="urn:microsoft.com/office/officeart/2005/8/layout/vList3"/>
    <dgm:cxn modelId="{AF542CDD-2C28-4EFD-8E3A-906D7438411F}" type="presOf" srcId="{12093E10-41C1-4AC6-8561-A2F102E29D04}" destId="{CE9F7F29-C9C9-471B-8794-D7889BC06F7D}" srcOrd="0" destOrd="0" presId="urn:microsoft.com/office/officeart/2005/8/layout/vList3"/>
    <dgm:cxn modelId="{02E372E2-FCC8-47A2-B9C1-24A4A7E914A0}" srcId="{12093E10-41C1-4AC6-8561-A2F102E29D04}" destId="{AB4CD894-3409-46E7-B9E3-3C600697014D}" srcOrd="3" destOrd="0" parTransId="{A7ABED94-F2A0-4A98-9978-68B27CDCA3EB}" sibTransId="{B61F611C-E09E-491C-BAAD-4133597682C7}"/>
    <dgm:cxn modelId="{3CB7ECE3-BB66-43C8-B654-C6F9308C63D5}" srcId="{12093E10-41C1-4AC6-8561-A2F102E29D04}" destId="{D244D504-8F6C-4279-B888-0ABA806813F8}" srcOrd="1" destOrd="0" parTransId="{2D9CBE37-D259-4D5B-9A4F-31E8CBE80D37}" sibTransId="{FFCEED1D-0245-4692-9C10-C5E7A3CEF7E2}"/>
    <dgm:cxn modelId="{6A775EE9-0AAA-43C2-8918-269995EF62AD}" srcId="{12093E10-41C1-4AC6-8561-A2F102E29D04}" destId="{C9318A08-0F96-43D8-8D6B-116D0222D5F0}" srcOrd="4" destOrd="0" parTransId="{F29C2099-EC56-43F6-B178-7283C41F55C4}" sibTransId="{F7B25ED2-AAF7-4E70-892E-E1659894A862}"/>
    <dgm:cxn modelId="{13AF5E25-3244-4ED6-8CC4-4629E8F1AE21}" type="presParOf" srcId="{CE9F7F29-C9C9-471B-8794-D7889BC06F7D}" destId="{88E80A95-E594-4621-BC60-5AF92EF3FDD5}" srcOrd="0" destOrd="0" presId="urn:microsoft.com/office/officeart/2005/8/layout/vList3"/>
    <dgm:cxn modelId="{8BF1A0DD-E059-4B56-8385-A8FB7D947814}" type="presParOf" srcId="{88E80A95-E594-4621-BC60-5AF92EF3FDD5}" destId="{D9074B54-D96F-4B2D-84DF-82024CDCAE21}" srcOrd="0" destOrd="0" presId="urn:microsoft.com/office/officeart/2005/8/layout/vList3"/>
    <dgm:cxn modelId="{F8478FD7-62C9-4830-BC95-DFC0AC51C7D6}" type="presParOf" srcId="{88E80A95-E594-4621-BC60-5AF92EF3FDD5}" destId="{5AD37EF8-293F-434F-A1AE-E7372F2F3EB4}" srcOrd="1" destOrd="0" presId="urn:microsoft.com/office/officeart/2005/8/layout/vList3"/>
    <dgm:cxn modelId="{28E3ACA6-8FF5-4ED7-B481-658A8D43F655}" type="presParOf" srcId="{CE9F7F29-C9C9-471B-8794-D7889BC06F7D}" destId="{714CF011-5BE5-4FA5-8301-BD28C913BB30}" srcOrd="1" destOrd="0" presId="urn:microsoft.com/office/officeart/2005/8/layout/vList3"/>
    <dgm:cxn modelId="{FCC08504-A385-4D4F-9FF7-5BB560C1C188}" type="presParOf" srcId="{CE9F7F29-C9C9-471B-8794-D7889BC06F7D}" destId="{C56D6519-90D0-4DC9-90E6-F861F6EB82B7}" srcOrd="2" destOrd="0" presId="urn:microsoft.com/office/officeart/2005/8/layout/vList3"/>
    <dgm:cxn modelId="{40272115-53A4-4604-8EDE-BBAB9C16E6D7}" type="presParOf" srcId="{C56D6519-90D0-4DC9-90E6-F861F6EB82B7}" destId="{6F0DEB1D-67C4-44E1-A644-39AC54ED1729}" srcOrd="0" destOrd="0" presId="urn:microsoft.com/office/officeart/2005/8/layout/vList3"/>
    <dgm:cxn modelId="{6B5C0268-8C59-4669-9A54-5315EBFAF489}" type="presParOf" srcId="{C56D6519-90D0-4DC9-90E6-F861F6EB82B7}" destId="{E77167B4-C69D-4FD8-9F18-07C45F1F92C3}" srcOrd="1" destOrd="0" presId="urn:microsoft.com/office/officeart/2005/8/layout/vList3"/>
    <dgm:cxn modelId="{E2956997-A681-4F77-AC3D-799254A8AE6D}" type="presParOf" srcId="{CE9F7F29-C9C9-471B-8794-D7889BC06F7D}" destId="{641FBB1C-318C-4CF5-8E64-1F174C97E72C}" srcOrd="3" destOrd="0" presId="urn:microsoft.com/office/officeart/2005/8/layout/vList3"/>
    <dgm:cxn modelId="{C2AF23AE-BA88-426F-A80D-19FC3F20CF30}" type="presParOf" srcId="{CE9F7F29-C9C9-471B-8794-D7889BC06F7D}" destId="{81EEC93A-7D82-4463-A963-283E04EDB602}" srcOrd="4" destOrd="0" presId="urn:microsoft.com/office/officeart/2005/8/layout/vList3"/>
    <dgm:cxn modelId="{2A536A58-4922-460C-AF27-C8D3AAE3D29A}" type="presParOf" srcId="{81EEC93A-7D82-4463-A963-283E04EDB602}" destId="{E3B37942-1303-4072-A980-4BAFC35BEE0B}" srcOrd="0" destOrd="0" presId="urn:microsoft.com/office/officeart/2005/8/layout/vList3"/>
    <dgm:cxn modelId="{F98E42F4-646E-418B-A1A2-0517D741C94C}" type="presParOf" srcId="{81EEC93A-7D82-4463-A963-283E04EDB602}" destId="{74B369B3-2699-49DA-A932-4C7C5D5E5AED}" srcOrd="1" destOrd="0" presId="urn:microsoft.com/office/officeart/2005/8/layout/vList3"/>
    <dgm:cxn modelId="{2A82F5B5-DEC2-45E7-B48A-3879AF1EF893}" type="presParOf" srcId="{CE9F7F29-C9C9-471B-8794-D7889BC06F7D}" destId="{F8C768E3-3A6F-49A2-94B6-D87EE7C68B73}" srcOrd="5" destOrd="0" presId="urn:microsoft.com/office/officeart/2005/8/layout/vList3"/>
    <dgm:cxn modelId="{10E0298C-0EDA-4EBF-B5AB-41FD93B46B31}" type="presParOf" srcId="{CE9F7F29-C9C9-471B-8794-D7889BC06F7D}" destId="{EDB8E213-851B-4698-A1B2-369B7AEB2682}" srcOrd="6" destOrd="0" presId="urn:microsoft.com/office/officeart/2005/8/layout/vList3"/>
    <dgm:cxn modelId="{580C7565-7E60-4E56-9A8D-ACBDF6859663}" type="presParOf" srcId="{EDB8E213-851B-4698-A1B2-369B7AEB2682}" destId="{6133DF8D-58DC-4393-8914-46B425992104}" srcOrd="0" destOrd="0" presId="urn:microsoft.com/office/officeart/2005/8/layout/vList3"/>
    <dgm:cxn modelId="{E9D1C71C-88A6-474C-AC5D-A89B75C8CDEF}" type="presParOf" srcId="{EDB8E213-851B-4698-A1B2-369B7AEB2682}" destId="{BEFF8004-8736-4F65-8432-C09E7E4F9148}" srcOrd="1" destOrd="0" presId="urn:microsoft.com/office/officeart/2005/8/layout/vList3"/>
    <dgm:cxn modelId="{35C8FF5C-70C2-43F0-A941-CB5B589C20F0}" type="presParOf" srcId="{CE9F7F29-C9C9-471B-8794-D7889BC06F7D}" destId="{B53B706C-CE24-416D-A916-F18FE90528C2}" srcOrd="7" destOrd="0" presId="urn:microsoft.com/office/officeart/2005/8/layout/vList3"/>
    <dgm:cxn modelId="{BBBD82A2-482C-4027-8577-7545CEBFFF34}" type="presParOf" srcId="{CE9F7F29-C9C9-471B-8794-D7889BC06F7D}" destId="{959C362B-AB9B-450A-96C7-6FE8688C44D3}" srcOrd="8" destOrd="0" presId="urn:microsoft.com/office/officeart/2005/8/layout/vList3"/>
    <dgm:cxn modelId="{DCBF15FF-6817-42AB-AAF6-0FFB191C98F3}" type="presParOf" srcId="{959C362B-AB9B-450A-96C7-6FE8688C44D3}" destId="{DC28237B-75ED-4961-B11C-45CBC95360B9}" srcOrd="0" destOrd="0" presId="urn:microsoft.com/office/officeart/2005/8/layout/vList3"/>
    <dgm:cxn modelId="{45225606-C661-4135-A343-A4B0780F31B2}" type="presParOf" srcId="{959C362B-AB9B-450A-96C7-6FE8688C44D3}" destId="{7320677F-E2D8-4397-A45B-16E9900D7CD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44D86C-A65F-4D9B-B2D0-25563E4D67D9}">
      <dsp:nvSpPr>
        <dsp:cNvPr id="0" name=""/>
        <dsp:cNvSpPr/>
      </dsp:nvSpPr>
      <dsp:spPr>
        <a:xfrm rot="5400000">
          <a:off x="1887717" y="167742"/>
          <a:ext cx="2027957" cy="2731008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12700" cap="flat" cmpd="sng" algn="ctr">
          <a:solidFill>
            <a:schemeClr val="bg2">
              <a:lumMod val="9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Retail In-Store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Hospital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Field Workforce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>
              <a:latin typeface="Open Sans"/>
            </a:rPr>
            <a:t>Manufacturing Shop Floor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Hospitality/Entertainment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Public Safety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Route Accounting/DSD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Transportation/Fleet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latin typeface="Open Sans"/>
            </a:rPr>
            <a:t>Warehouse D/C</a:t>
          </a:r>
        </a:p>
      </dsp:txBody>
      <dsp:txXfrm rot="-5400000">
        <a:off x="1536192" y="618265"/>
        <a:ext cx="2632011" cy="1829963"/>
      </dsp:txXfrm>
    </dsp:sp>
    <dsp:sp modelId="{1C10ED23-D5B1-4A9A-AA24-49201C05ACF2}">
      <dsp:nvSpPr>
        <dsp:cNvPr id="0" name=""/>
        <dsp:cNvSpPr/>
      </dsp:nvSpPr>
      <dsp:spPr>
        <a:xfrm>
          <a:off x="0" y="439712"/>
          <a:ext cx="1536192" cy="2096906"/>
        </a:xfrm>
        <a:prstGeom prst="roundRect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Open Sans"/>
            </a:rPr>
            <a:t>Primary End User Environments</a:t>
          </a:r>
          <a:endParaRPr lang="en-US" sz="1400" kern="1200" dirty="0">
            <a:latin typeface="Open Sans"/>
          </a:endParaRPr>
        </a:p>
      </dsp:txBody>
      <dsp:txXfrm>
        <a:off x="74991" y="514703"/>
        <a:ext cx="1386210" cy="1946924"/>
      </dsp:txXfrm>
    </dsp:sp>
    <dsp:sp modelId="{851C00D9-EF0B-45E2-95D7-521B989DC4A3}">
      <dsp:nvSpPr>
        <dsp:cNvPr id="0" name=""/>
        <dsp:cNvSpPr/>
      </dsp:nvSpPr>
      <dsp:spPr>
        <a:xfrm rot="5400000">
          <a:off x="2314310" y="2036016"/>
          <a:ext cx="1150375" cy="2731008"/>
        </a:xfrm>
        <a:prstGeom prst="round2Same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12700" cap="flat" cmpd="sng" algn="ctr">
          <a:solidFill>
            <a:schemeClr val="accent4">
              <a:lumMod val="20000"/>
              <a:lumOff val="8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latin typeface="Open Sans"/>
            </a:rPr>
            <a:t>Portable/Wearable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latin typeface="Open Sans"/>
            </a:rPr>
            <a:t>Cart-Mounted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latin typeface="Open Sans"/>
            </a:rPr>
            <a:t>Vehicle-Mounted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latin typeface="Open Sans"/>
            </a:rPr>
            <a:t>Work board</a:t>
          </a:r>
        </a:p>
      </dsp:txBody>
      <dsp:txXfrm rot="-5400000">
        <a:off x="1523994" y="2882490"/>
        <a:ext cx="2674851" cy="1038061"/>
      </dsp:txXfrm>
    </dsp:sp>
    <dsp:sp modelId="{0C43BBDB-39BB-44A0-98A7-9FC61E93C576}">
      <dsp:nvSpPr>
        <dsp:cNvPr id="0" name=""/>
        <dsp:cNvSpPr/>
      </dsp:nvSpPr>
      <dsp:spPr>
        <a:xfrm>
          <a:off x="0" y="2636625"/>
          <a:ext cx="1536192" cy="1464019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Open Sans"/>
            </a:rPr>
            <a:t>Form Factor</a:t>
          </a:r>
          <a:endParaRPr lang="en-US" sz="1400" kern="1200" dirty="0">
            <a:latin typeface="Open Sans"/>
          </a:endParaRPr>
        </a:p>
      </dsp:txBody>
      <dsp:txXfrm>
        <a:off x="71468" y="2708093"/>
        <a:ext cx="1393256" cy="13210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D3C82-7F18-4095-A565-1AC65A205595}">
      <dsp:nvSpPr>
        <dsp:cNvPr id="0" name=""/>
        <dsp:cNvSpPr/>
      </dsp:nvSpPr>
      <dsp:spPr>
        <a:xfrm rot="5400000">
          <a:off x="1862112" y="-705810"/>
          <a:ext cx="701463" cy="2292096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12700" cap="flat" cmpd="sng" algn="ctr">
          <a:solidFill>
            <a:schemeClr val="bg2">
              <a:lumMod val="9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solidFill>
                <a:schemeClr val="tx1"/>
              </a:solidFill>
              <a:latin typeface="Open Sans"/>
            </a:rPr>
            <a:t>Wi-Fi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solidFill>
                <a:schemeClr val="tx1"/>
              </a:solidFill>
              <a:latin typeface="Open Sans"/>
            </a:rPr>
            <a:t>Bluetooth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solidFill>
                <a:schemeClr val="tx1"/>
              </a:solidFill>
              <a:latin typeface="Open Sans"/>
            </a:rPr>
            <a:t>Cable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solidFill>
                <a:schemeClr val="tx1"/>
              </a:solidFill>
              <a:latin typeface="Open Sans"/>
            </a:rPr>
            <a:t>IrDA</a:t>
          </a:r>
        </a:p>
      </dsp:txBody>
      <dsp:txXfrm rot="-5400000">
        <a:off x="1066796" y="123749"/>
        <a:ext cx="2257853" cy="632977"/>
      </dsp:txXfrm>
    </dsp:sp>
    <dsp:sp modelId="{A128A5BA-8953-458F-98AE-86ACDBBCE18E}">
      <dsp:nvSpPr>
        <dsp:cNvPr id="0" name=""/>
        <dsp:cNvSpPr/>
      </dsp:nvSpPr>
      <dsp:spPr>
        <a:xfrm>
          <a:off x="0" y="1823"/>
          <a:ext cx="1289304" cy="876829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Open Sans"/>
            </a:rPr>
            <a:t>Connectivity</a:t>
          </a:r>
          <a:endParaRPr lang="en-US" sz="1300" kern="1200" dirty="0">
            <a:latin typeface="Open Sans"/>
          </a:endParaRPr>
        </a:p>
      </dsp:txBody>
      <dsp:txXfrm>
        <a:off x="42803" y="44626"/>
        <a:ext cx="1203698" cy="791223"/>
      </dsp:txXfrm>
    </dsp:sp>
    <dsp:sp modelId="{2D356D16-2FF3-40E6-9D78-59B683643DEA}">
      <dsp:nvSpPr>
        <dsp:cNvPr id="0" name=""/>
        <dsp:cNvSpPr/>
      </dsp:nvSpPr>
      <dsp:spPr>
        <a:xfrm rot="5400000">
          <a:off x="1862112" y="214860"/>
          <a:ext cx="701463" cy="2292096"/>
        </a:xfrm>
        <a:prstGeom prst="round2Same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12700" cap="flat" cmpd="sng" algn="ctr">
          <a:solidFill>
            <a:schemeClr val="accent4">
              <a:lumMod val="20000"/>
              <a:lumOff val="8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2"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3"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4"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8</a:t>
          </a:r>
          <a:r>
            <a:rPr lang="en-US" sz="600" kern="1200" dirty="0">
              <a:latin typeface="Open Sans"/>
            </a:rPr>
            <a:t>”</a:t>
          </a:r>
        </a:p>
      </dsp:txBody>
      <dsp:txXfrm rot="-5400000">
        <a:off x="1066796" y="1044420"/>
        <a:ext cx="2257853" cy="632977"/>
      </dsp:txXfrm>
    </dsp:sp>
    <dsp:sp modelId="{BDC72806-E296-4DB7-B1B2-A5009F5E8BE5}">
      <dsp:nvSpPr>
        <dsp:cNvPr id="0" name=""/>
        <dsp:cNvSpPr/>
      </dsp:nvSpPr>
      <dsp:spPr>
        <a:xfrm>
          <a:off x="0" y="922493"/>
          <a:ext cx="1289304" cy="876829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Open Sans"/>
            </a:rPr>
            <a:t>Print Width</a:t>
          </a:r>
          <a:endParaRPr lang="en-US" sz="1300" kern="1200" dirty="0">
            <a:latin typeface="Open Sans"/>
          </a:endParaRPr>
        </a:p>
      </dsp:txBody>
      <dsp:txXfrm>
        <a:off x="42803" y="965296"/>
        <a:ext cx="1203698" cy="791223"/>
      </dsp:txXfrm>
    </dsp:sp>
    <dsp:sp modelId="{A189D649-65F6-4326-A226-B1AD8C67F3F5}">
      <dsp:nvSpPr>
        <dsp:cNvPr id="0" name=""/>
        <dsp:cNvSpPr/>
      </dsp:nvSpPr>
      <dsp:spPr>
        <a:xfrm rot="5400000">
          <a:off x="1862112" y="1135531"/>
          <a:ext cx="701463" cy="229209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Forms/Invoices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Labels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Professional Documents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Receipts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Tags/Tickets</a:t>
          </a:r>
        </a:p>
      </dsp:txBody>
      <dsp:txXfrm rot="-5400000">
        <a:off x="1066796" y="1965091"/>
        <a:ext cx="2257853" cy="632977"/>
      </dsp:txXfrm>
    </dsp:sp>
    <dsp:sp modelId="{CE6498F7-A0E0-4698-8214-DDDC436DF2EF}">
      <dsp:nvSpPr>
        <dsp:cNvPr id="0" name=""/>
        <dsp:cNvSpPr/>
      </dsp:nvSpPr>
      <dsp:spPr>
        <a:xfrm>
          <a:off x="0" y="1843164"/>
          <a:ext cx="1289304" cy="87682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>
              <a:latin typeface="Open Sans"/>
            </a:rPr>
            <a:t>Output Type</a:t>
          </a:r>
          <a:endParaRPr lang="en-US" sz="1300" kern="1200">
            <a:latin typeface="Open Sans"/>
          </a:endParaRPr>
        </a:p>
      </dsp:txBody>
      <dsp:txXfrm>
        <a:off x="42803" y="1885967"/>
        <a:ext cx="1203698" cy="791223"/>
      </dsp:txXfrm>
    </dsp:sp>
    <dsp:sp modelId="{2E7B106A-9F26-436B-834D-E247550430D0}">
      <dsp:nvSpPr>
        <dsp:cNvPr id="0" name=""/>
        <dsp:cNvSpPr/>
      </dsp:nvSpPr>
      <dsp:spPr>
        <a:xfrm rot="5400000">
          <a:off x="1862112" y="2056202"/>
          <a:ext cx="701463" cy="229209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Direct to End User 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Direct to OEM</a:t>
          </a: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kern="1200" dirty="0">
              <a:latin typeface="Open Sans"/>
            </a:rPr>
            <a:t>Dealer/Distributor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VAR/Systems Integrator</a:t>
          </a:r>
        </a:p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>
              <a:latin typeface="Open Sans"/>
            </a:rPr>
            <a:t>Other</a:t>
          </a:r>
        </a:p>
      </dsp:txBody>
      <dsp:txXfrm rot="-5400000">
        <a:off x="1066796" y="2885762"/>
        <a:ext cx="2257853" cy="632977"/>
      </dsp:txXfrm>
    </dsp:sp>
    <dsp:sp modelId="{DDB7A145-E3E8-4E29-BE92-3370D5E7D3CE}">
      <dsp:nvSpPr>
        <dsp:cNvPr id="0" name=""/>
        <dsp:cNvSpPr/>
      </dsp:nvSpPr>
      <dsp:spPr>
        <a:xfrm>
          <a:off x="0" y="2765658"/>
          <a:ext cx="1289304" cy="876829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Open Sans"/>
            </a:rPr>
            <a:t>Distribution Channels</a:t>
          </a:r>
          <a:endParaRPr lang="en-US" sz="1300" kern="1200" dirty="0">
            <a:latin typeface="Open Sans"/>
          </a:endParaRPr>
        </a:p>
      </dsp:txBody>
      <dsp:txXfrm>
        <a:off x="42803" y="2808461"/>
        <a:ext cx="1203698" cy="79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459D9-6CAC-4410-BB55-D15F985B990A}">
      <dsp:nvSpPr>
        <dsp:cNvPr id="0" name=""/>
        <dsp:cNvSpPr/>
      </dsp:nvSpPr>
      <dsp:spPr>
        <a:xfrm>
          <a:off x="1336446" y="21732"/>
          <a:ext cx="2703219" cy="122262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Open Sans"/>
            </a:rPr>
            <a:t>Public Safety</a:t>
          </a:r>
          <a:endParaRPr lang="en-US" sz="1900" b="0" kern="1200" dirty="0">
            <a:latin typeface="Open Sans"/>
          </a:endParaRPr>
        </a:p>
      </dsp:txBody>
      <dsp:txXfrm>
        <a:off x="1336446" y="21732"/>
        <a:ext cx="2703219" cy="1222623"/>
      </dsp:txXfrm>
    </dsp:sp>
    <dsp:sp modelId="{2CA282F1-E071-4ED2-A310-4A740C452EE5}">
      <dsp:nvSpPr>
        <dsp:cNvPr id="0" name=""/>
        <dsp:cNvSpPr/>
      </dsp:nvSpPr>
      <dsp:spPr>
        <a:xfrm>
          <a:off x="0" y="0"/>
          <a:ext cx="1222549" cy="121725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B5AC9E3-3C1B-41E5-90F3-96EEA4AA2A68}">
      <dsp:nvSpPr>
        <dsp:cNvPr id="0" name=""/>
        <dsp:cNvSpPr/>
      </dsp:nvSpPr>
      <dsp:spPr>
        <a:xfrm>
          <a:off x="1971" y="1446088"/>
          <a:ext cx="2703219" cy="1222623"/>
        </a:xfrm>
        <a:prstGeom prst="rect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Open Sans"/>
            </a:rPr>
            <a:t>Field Service</a:t>
          </a:r>
        </a:p>
      </dsp:txBody>
      <dsp:txXfrm>
        <a:off x="1971" y="1446088"/>
        <a:ext cx="2703219" cy="1222623"/>
      </dsp:txXfrm>
    </dsp:sp>
    <dsp:sp modelId="{CBCCD952-551A-4DFA-AE11-F821F5BCBA17}">
      <dsp:nvSpPr>
        <dsp:cNvPr id="0" name=""/>
        <dsp:cNvSpPr/>
      </dsp:nvSpPr>
      <dsp:spPr>
        <a:xfrm>
          <a:off x="2826231" y="1446088"/>
          <a:ext cx="1210396" cy="122262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1B7A2E8-6345-419C-80C0-ACE0D35022D2}">
      <dsp:nvSpPr>
        <dsp:cNvPr id="0" name=""/>
        <dsp:cNvSpPr/>
      </dsp:nvSpPr>
      <dsp:spPr>
        <a:xfrm>
          <a:off x="1333408" y="2870444"/>
          <a:ext cx="2703219" cy="12226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kern="1200" baseline="0" dirty="0">
              <a:latin typeface="Open Sans"/>
            </a:rPr>
            <a:t>Niche Mobile Printer Markets</a:t>
          </a:r>
          <a:br>
            <a:rPr lang="en-US" sz="1900" b="0" kern="1200" baseline="0" dirty="0">
              <a:latin typeface="Open Sans"/>
            </a:rPr>
          </a:br>
          <a:r>
            <a:rPr lang="en-US" sz="1200" b="0" kern="1200" baseline="0" dirty="0">
              <a:latin typeface="Open Sans"/>
            </a:rPr>
            <a:t>&gt;Heavy Duty Transportation</a:t>
          </a:r>
          <a:br>
            <a:rPr lang="en-US" sz="1200" b="0" kern="1200" baseline="0" dirty="0">
              <a:latin typeface="Open Sans"/>
            </a:rPr>
          </a:br>
          <a:r>
            <a:rPr lang="en-US" sz="1200" b="0" kern="1200" baseline="0" dirty="0">
              <a:latin typeface="Open Sans"/>
            </a:rPr>
            <a:t>&gt;Fiscal Printers</a:t>
          </a:r>
          <a:endParaRPr lang="en-US" sz="1200" b="0" kern="1200" dirty="0">
            <a:latin typeface="Open Sans"/>
          </a:endParaRPr>
        </a:p>
      </dsp:txBody>
      <dsp:txXfrm>
        <a:off x="1333408" y="2870444"/>
        <a:ext cx="2703219" cy="1222623"/>
      </dsp:txXfrm>
    </dsp:sp>
    <dsp:sp modelId="{41B6D8BA-AB76-41C3-AD8D-941E30F5213A}">
      <dsp:nvSpPr>
        <dsp:cNvPr id="0" name=""/>
        <dsp:cNvSpPr/>
      </dsp:nvSpPr>
      <dsp:spPr>
        <a:xfrm>
          <a:off x="1971" y="2870444"/>
          <a:ext cx="1210396" cy="1222623"/>
        </a:xfrm>
        <a:prstGeom prst="rect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669" t="-52624" r="-97477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9806A5-067B-4146-857F-D22C8C6A60E5}">
      <dsp:nvSpPr>
        <dsp:cNvPr id="0" name=""/>
        <dsp:cNvSpPr/>
      </dsp:nvSpPr>
      <dsp:spPr>
        <a:xfrm>
          <a:off x="1368731" y="1646"/>
          <a:ext cx="2729892" cy="1234687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Open Sans"/>
            </a:rPr>
            <a:t>Route Accounting/DSD</a:t>
          </a:r>
        </a:p>
      </dsp:txBody>
      <dsp:txXfrm>
        <a:off x="1368731" y="1646"/>
        <a:ext cx="2729892" cy="1234687"/>
      </dsp:txXfrm>
    </dsp:sp>
    <dsp:sp modelId="{B30DBF20-82AE-414F-9DA2-6C6096FF6F8D}">
      <dsp:nvSpPr>
        <dsp:cNvPr id="0" name=""/>
        <dsp:cNvSpPr/>
      </dsp:nvSpPr>
      <dsp:spPr>
        <a:xfrm>
          <a:off x="0" y="1646"/>
          <a:ext cx="1222340" cy="1234687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35" r="-27965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1954A9B-A965-4587-8F3A-92102CA27349}">
      <dsp:nvSpPr>
        <dsp:cNvPr id="0" name=""/>
        <dsp:cNvSpPr/>
      </dsp:nvSpPr>
      <dsp:spPr>
        <a:xfrm>
          <a:off x="24156" y="1440056"/>
          <a:ext cx="2729892" cy="1234687"/>
        </a:xfrm>
        <a:prstGeom prst="rect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Open Sans"/>
            </a:rPr>
            <a:t>Warehousing or Distribution</a:t>
          </a:r>
        </a:p>
      </dsp:txBody>
      <dsp:txXfrm>
        <a:off x="24156" y="1440056"/>
        <a:ext cx="2729892" cy="1234687"/>
      </dsp:txXfrm>
    </dsp:sp>
    <dsp:sp modelId="{E5823889-3E00-4C1D-B1FF-954CC5EE93D4}">
      <dsp:nvSpPr>
        <dsp:cNvPr id="0" name=""/>
        <dsp:cNvSpPr/>
      </dsp:nvSpPr>
      <dsp:spPr>
        <a:xfrm>
          <a:off x="2843305" y="1447797"/>
          <a:ext cx="1222340" cy="12346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AF42D74-08C5-4219-94E6-192DF2FE1044}">
      <dsp:nvSpPr>
        <dsp:cNvPr id="0" name=""/>
        <dsp:cNvSpPr/>
      </dsp:nvSpPr>
      <dsp:spPr>
        <a:xfrm>
          <a:off x="1368731" y="2878466"/>
          <a:ext cx="2729892" cy="12346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Open Sans"/>
            </a:rPr>
            <a:t>Specialty Label Printing Applications</a:t>
          </a:r>
        </a:p>
      </dsp:txBody>
      <dsp:txXfrm>
        <a:off x="1368731" y="2878466"/>
        <a:ext cx="2729892" cy="1234687"/>
      </dsp:txXfrm>
    </dsp:sp>
    <dsp:sp modelId="{0E53B677-E619-4BCE-B01B-73785FE72E3F}">
      <dsp:nvSpPr>
        <dsp:cNvPr id="0" name=""/>
        <dsp:cNvSpPr/>
      </dsp:nvSpPr>
      <dsp:spPr>
        <a:xfrm>
          <a:off x="24156" y="2878466"/>
          <a:ext cx="1222340" cy="123468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37EF8-293F-434F-A1AE-E7372F2F3EB4}">
      <dsp:nvSpPr>
        <dsp:cNvPr id="0" name=""/>
        <dsp:cNvSpPr/>
      </dsp:nvSpPr>
      <dsp:spPr>
        <a:xfrm rot="10800000">
          <a:off x="649403" y="476"/>
          <a:ext cx="2212071" cy="368911"/>
        </a:xfrm>
        <a:prstGeom prst="homePlate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Public Safety</a:t>
          </a:r>
          <a:endParaRPr lang="en-US" sz="1200" kern="1200" dirty="0">
            <a:latin typeface="Open Sans"/>
          </a:endParaRPr>
        </a:p>
      </dsp:txBody>
      <dsp:txXfrm rot="10800000">
        <a:off x="741631" y="476"/>
        <a:ext cx="2119843" cy="368911"/>
      </dsp:txXfrm>
    </dsp:sp>
    <dsp:sp modelId="{D9074B54-D96F-4B2D-84DF-82024CDCAE21}">
      <dsp:nvSpPr>
        <dsp:cNvPr id="0" name=""/>
        <dsp:cNvSpPr/>
      </dsp:nvSpPr>
      <dsp:spPr>
        <a:xfrm>
          <a:off x="464948" y="476"/>
          <a:ext cx="368911" cy="368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7167B4-C69D-4FD8-9F18-07C45F1F92C3}">
      <dsp:nvSpPr>
        <dsp:cNvPr id="0" name=""/>
        <dsp:cNvSpPr/>
      </dsp:nvSpPr>
      <dsp:spPr>
        <a:xfrm rot="10800000">
          <a:off x="649403" y="479510"/>
          <a:ext cx="2212071" cy="368911"/>
        </a:xfrm>
        <a:prstGeom prst="homePlate">
          <a:avLst/>
        </a:prstGeom>
        <a:solidFill>
          <a:schemeClr val="accent4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Fire / EMS</a:t>
          </a:r>
          <a:endParaRPr lang="en-US" sz="1200" kern="1200" dirty="0">
            <a:latin typeface="Open Sans"/>
          </a:endParaRPr>
        </a:p>
      </dsp:txBody>
      <dsp:txXfrm rot="10800000">
        <a:off x="741631" y="479510"/>
        <a:ext cx="2119843" cy="368911"/>
      </dsp:txXfrm>
    </dsp:sp>
    <dsp:sp modelId="{6F0DEB1D-67C4-44E1-A644-39AC54ED1729}">
      <dsp:nvSpPr>
        <dsp:cNvPr id="0" name=""/>
        <dsp:cNvSpPr/>
      </dsp:nvSpPr>
      <dsp:spPr>
        <a:xfrm>
          <a:off x="464948" y="479510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B369B3-2699-49DA-A932-4C7C5D5E5AED}">
      <dsp:nvSpPr>
        <dsp:cNvPr id="0" name=""/>
        <dsp:cNvSpPr/>
      </dsp:nvSpPr>
      <dsp:spPr>
        <a:xfrm rot="10800000">
          <a:off x="649403" y="958544"/>
          <a:ext cx="2212071" cy="36891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Warehousing / Logistics</a:t>
          </a:r>
          <a:endParaRPr lang="en-US" sz="1200" kern="1200" dirty="0">
            <a:latin typeface="Open Sans"/>
          </a:endParaRPr>
        </a:p>
      </dsp:txBody>
      <dsp:txXfrm rot="10800000">
        <a:off x="741631" y="958544"/>
        <a:ext cx="2119843" cy="368911"/>
      </dsp:txXfrm>
    </dsp:sp>
    <dsp:sp modelId="{E3B37942-1303-4072-A980-4BAFC35BEE0B}">
      <dsp:nvSpPr>
        <dsp:cNvPr id="0" name=""/>
        <dsp:cNvSpPr/>
      </dsp:nvSpPr>
      <dsp:spPr>
        <a:xfrm>
          <a:off x="464948" y="958544"/>
          <a:ext cx="368911" cy="36891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FF8004-8736-4F65-8432-C09E7E4F9148}">
      <dsp:nvSpPr>
        <dsp:cNvPr id="0" name=""/>
        <dsp:cNvSpPr/>
      </dsp:nvSpPr>
      <dsp:spPr>
        <a:xfrm rot="10800000">
          <a:off x="649403" y="1437578"/>
          <a:ext cx="2212071" cy="368911"/>
        </a:xfrm>
        <a:prstGeom prst="homePlat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Route Accounting / DSD</a:t>
          </a:r>
          <a:endParaRPr lang="en-US" sz="1300" kern="1200" dirty="0">
            <a:latin typeface="Open Sans"/>
          </a:endParaRPr>
        </a:p>
      </dsp:txBody>
      <dsp:txXfrm rot="10800000">
        <a:off x="741631" y="1437578"/>
        <a:ext cx="2119843" cy="368911"/>
      </dsp:txXfrm>
    </dsp:sp>
    <dsp:sp modelId="{6133DF8D-58DC-4393-8914-46B425992104}">
      <dsp:nvSpPr>
        <dsp:cNvPr id="0" name=""/>
        <dsp:cNvSpPr/>
      </dsp:nvSpPr>
      <dsp:spPr>
        <a:xfrm>
          <a:off x="464948" y="1437578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320677F-E2D8-4397-A45B-16E9900D7CDB}">
      <dsp:nvSpPr>
        <dsp:cNvPr id="0" name=""/>
        <dsp:cNvSpPr/>
      </dsp:nvSpPr>
      <dsp:spPr>
        <a:xfrm rot="10800000">
          <a:off x="649403" y="1916612"/>
          <a:ext cx="2212071" cy="368911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Field Service</a:t>
          </a:r>
          <a:endParaRPr lang="en-US" sz="1300" kern="1200" dirty="0">
            <a:latin typeface="Open Sans"/>
          </a:endParaRPr>
        </a:p>
      </dsp:txBody>
      <dsp:txXfrm rot="10800000">
        <a:off x="741631" y="1916612"/>
        <a:ext cx="2119843" cy="368911"/>
      </dsp:txXfrm>
    </dsp:sp>
    <dsp:sp modelId="{DC28237B-75ED-4961-B11C-45CBC95360B9}">
      <dsp:nvSpPr>
        <dsp:cNvPr id="0" name=""/>
        <dsp:cNvSpPr/>
      </dsp:nvSpPr>
      <dsp:spPr>
        <a:xfrm>
          <a:off x="464948" y="1916612"/>
          <a:ext cx="368911" cy="368911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37EF8-293F-434F-A1AE-E7372F2F3EB4}">
      <dsp:nvSpPr>
        <dsp:cNvPr id="0" name=""/>
        <dsp:cNvSpPr/>
      </dsp:nvSpPr>
      <dsp:spPr>
        <a:xfrm rot="10800000">
          <a:off x="649403" y="476"/>
          <a:ext cx="2212071" cy="368911"/>
        </a:xfrm>
        <a:prstGeom prst="homePlate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Public Safety</a:t>
          </a:r>
          <a:endParaRPr lang="en-US" sz="1200" kern="1200" dirty="0">
            <a:latin typeface="Open Sans"/>
          </a:endParaRPr>
        </a:p>
      </dsp:txBody>
      <dsp:txXfrm rot="10800000">
        <a:off x="741631" y="476"/>
        <a:ext cx="2119843" cy="368911"/>
      </dsp:txXfrm>
    </dsp:sp>
    <dsp:sp modelId="{D9074B54-D96F-4B2D-84DF-82024CDCAE21}">
      <dsp:nvSpPr>
        <dsp:cNvPr id="0" name=""/>
        <dsp:cNvSpPr/>
      </dsp:nvSpPr>
      <dsp:spPr>
        <a:xfrm>
          <a:off x="464948" y="476"/>
          <a:ext cx="368911" cy="368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7167B4-C69D-4FD8-9F18-07C45F1F92C3}">
      <dsp:nvSpPr>
        <dsp:cNvPr id="0" name=""/>
        <dsp:cNvSpPr/>
      </dsp:nvSpPr>
      <dsp:spPr>
        <a:xfrm rot="10800000">
          <a:off x="649403" y="479510"/>
          <a:ext cx="2212071" cy="368911"/>
        </a:xfrm>
        <a:prstGeom prst="homePlate">
          <a:avLst/>
        </a:prstGeom>
        <a:solidFill>
          <a:schemeClr val="accent4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Fire / EMS</a:t>
          </a:r>
          <a:endParaRPr lang="en-US" sz="1200" kern="1200" dirty="0">
            <a:latin typeface="Open Sans"/>
          </a:endParaRPr>
        </a:p>
      </dsp:txBody>
      <dsp:txXfrm rot="10800000">
        <a:off x="741631" y="479510"/>
        <a:ext cx="2119843" cy="368911"/>
      </dsp:txXfrm>
    </dsp:sp>
    <dsp:sp modelId="{6F0DEB1D-67C4-44E1-A644-39AC54ED1729}">
      <dsp:nvSpPr>
        <dsp:cNvPr id="0" name=""/>
        <dsp:cNvSpPr/>
      </dsp:nvSpPr>
      <dsp:spPr>
        <a:xfrm>
          <a:off x="464948" y="479510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B369B3-2699-49DA-A932-4C7C5D5E5AED}">
      <dsp:nvSpPr>
        <dsp:cNvPr id="0" name=""/>
        <dsp:cNvSpPr/>
      </dsp:nvSpPr>
      <dsp:spPr>
        <a:xfrm rot="10800000">
          <a:off x="649403" y="958544"/>
          <a:ext cx="2212071" cy="36891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Warehousing / Logistics</a:t>
          </a:r>
          <a:endParaRPr lang="en-US" sz="1200" kern="1200" dirty="0">
            <a:latin typeface="Open Sans"/>
          </a:endParaRPr>
        </a:p>
      </dsp:txBody>
      <dsp:txXfrm rot="10800000">
        <a:off x="741631" y="958544"/>
        <a:ext cx="2119843" cy="368911"/>
      </dsp:txXfrm>
    </dsp:sp>
    <dsp:sp modelId="{E3B37942-1303-4072-A980-4BAFC35BEE0B}">
      <dsp:nvSpPr>
        <dsp:cNvPr id="0" name=""/>
        <dsp:cNvSpPr/>
      </dsp:nvSpPr>
      <dsp:spPr>
        <a:xfrm>
          <a:off x="464948" y="958544"/>
          <a:ext cx="368911" cy="36891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FF8004-8736-4F65-8432-C09E7E4F9148}">
      <dsp:nvSpPr>
        <dsp:cNvPr id="0" name=""/>
        <dsp:cNvSpPr/>
      </dsp:nvSpPr>
      <dsp:spPr>
        <a:xfrm rot="10800000">
          <a:off x="649403" y="1437578"/>
          <a:ext cx="2212071" cy="368911"/>
        </a:xfrm>
        <a:prstGeom prst="homePlat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Route Accounting / DSD</a:t>
          </a:r>
          <a:endParaRPr lang="en-US" sz="1300" kern="1200" dirty="0">
            <a:latin typeface="Open Sans"/>
          </a:endParaRPr>
        </a:p>
      </dsp:txBody>
      <dsp:txXfrm rot="10800000">
        <a:off x="741631" y="1437578"/>
        <a:ext cx="2119843" cy="368911"/>
      </dsp:txXfrm>
    </dsp:sp>
    <dsp:sp modelId="{6133DF8D-58DC-4393-8914-46B425992104}">
      <dsp:nvSpPr>
        <dsp:cNvPr id="0" name=""/>
        <dsp:cNvSpPr/>
      </dsp:nvSpPr>
      <dsp:spPr>
        <a:xfrm>
          <a:off x="464948" y="1437578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320677F-E2D8-4397-A45B-16E9900D7CDB}">
      <dsp:nvSpPr>
        <dsp:cNvPr id="0" name=""/>
        <dsp:cNvSpPr/>
      </dsp:nvSpPr>
      <dsp:spPr>
        <a:xfrm rot="10800000">
          <a:off x="649403" y="1916612"/>
          <a:ext cx="2212071" cy="368911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Field Service</a:t>
          </a:r>
          <a:endParaRPr lang="en-US" sz="1300" kern="1200" dirty="0">
            <a:latin typeface="Open Sans"/>
          </a:endParaRPr>
        </a:p>
      </dsp:txBody>
      <dsp:txXfrm rot="10800000">
        <a:off x="741631" y="1916612"/>
        <a:ext cx="2119843" cy="368911"/>
      </dsp:txXfrm>
    </dsp:sp>
    <dsp:sp modelId="{DC28237B-75ED-4961-B11C-45CBC95360B9}">
      <dsp:nvSpPr>
        <dsp:cNvPr id="0" name=""/>
        <dsp:cNvSpPr/>
      </dsp:nvSpPr>
      <dsp:spPr>
        <a:xfrm>
          <a:off x="464948" y="1916612"/>
          <a:ext cx="368911" cy="368911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37EF8-293F-434F-A1AE-E7372F2F3EB4}">
      <dsp:nvSpPr>
        <dsp:cNvPr id="0" name=""/>
        <dsp:cNvSpPr/>
      </dsp:nvSpPr>
      <dsp:spPr>
        <a:xfrm rot="10800000">
          <a:off x="649403" y="476"/>
          <a:ext cx="2212071" cy="368911"/>
        </a:xfrm>
        <a:prstGeom prst="homePlate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Public Safety</a:t>
          </a:r>
          <a:endParaRPr lang="en-US" sz="1200" kern="1200" dirty="0">
            <a:latin typeface="Open Sans"/>
          </a:endParaRPr>
        </a:p>
      </dsp:txBody>
      <dsp:txXfrm rot="10800000">
        <a:off x="741631" y="476"/>
        <a:ext cx="2119843" cy="368911"/>
      </dsp:txXfrm>
    </dsp:sp>
    <dsp:sp modelId="{D9074B54-D96F-4B2D-84DF-82024CDCAE21}">
      <dsp:nvSpPr>
        <dsp:cNvPr id="0" name=""/>
        <dsp:cNvSpPr/>
      </dsp:nvSpPr>
      <dsp:spPr>
        <a:xfrm>
          <a:off x="464948" y="476"/>
          <a:ext cx="368911" cy="368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7167B4-C69D-4FD8-9F18-07C45F1F92C3}">
      <dsp:nvSpPr>
        <dsp:cNvPr id="0" name=""/>
        <dsp:cNvSpPr/>
      </dsp:nvSpPr>
      <dsp:spPr>
        <a:xfrm rot="10800000">
          <a:off x="649403" y="479510"/>
          <a:ext cx="2212071" cy="368911"/>
        </a:xfrm>
        <a:prstGeom prst="homePlate">
          <a:avLst/>
        </a:prstGeom>
        <a:solidFill>
          <a:schemeClr val="accent4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Fire / EMS</a:t>
          </a:r>
          <a:endParaRPr lang="en-US" sz="1200" kern="1200" dirty="0">
            <a:latin typeface="Open Sans"/>
          </a:endParaRPr>
        </a:p>
      </dsp:txBody>
      <dsp:txXfrm rot="10800000">
        <a:off x="741631" y="479510"/>
        <a:ext cx="2119843" cy="368911"/>
      </dsp:txXfrm>
    </dsp:sp>
    <dsp:sp modelId="{6F0DEB1D-67C4-44E1-A644-39AC54ED1729}">
      <dsp:nvSpPr>
        <dsp:cNvPr id="0" name=""/>
        <dsp:cNvSpPr/>
      </dsp:nvSpPr>
      <dsp:spPr>
        <a:xfrm>
          <a:off x="464948" y="479510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2" t="-8043" r="-9740" b="-7103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B369B3-2699-49DA-A932-4C7C5D5E5AED}">
      <dsp:nvSpPr>
        <dsp:cNvPr id="0" name=""/>
        <dsp:cNvSpPr/>
      </dsp:nvSpPr>
      <dsp:spPr>
        <a:xfrm rot="10800000">
          <a:off x="649403" y="958544"/>
          <a:ext cx="2212071" cy="36891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5720" rIns="85344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latin typeface="Open Sans"/>
            </a:rPr>
            <a:t>Warehousing / Logistics</a:t>
          </a:r>
          <a:endParaRPr lang="en-US" sz="1200" kern="1200" dirty="0">
            <a:latin typeface="Open Sans"/>
          </a:endParaRPr>
        </a:p>
      </dsp:txBody>
      <dsp:txXfrm rot="10800000">
        <a:off x="741631" y="958544"/>
        <a:ext cx="2119843" cy="368911"/>
      </dsp:txXfrm>
    </dsp:sp>
    <dsp:sp modelId="{E3B37942-1303-4072-A980-4BAFC35BEE0B}">
      <dsp:nvSpPr>
        <dsp:cNvPr id="0" name=""/>
        <dsp:cNvSpPr/>
      </dsp:nvSpPr>
      <dsp:spPr>
        <a:xfrm>
          <a:off x="464948" y="958544"/>
          <a:ext cx="368911" cy="36891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FF8004-8736-4F65-8432-C09E7E4F9148}">
      <dsp:nvSpPr>
        <dsp:cNvPr id="0" name=""/>
        <dsp:cNvSpPr/>
      </dsp:nvSpPr>
      <dsp:spPr>
        <a:xfrm rot="10800000">
          <a:off x="649403" y="1437578"/>
          <a:ext cx="2212071" cy="368911"/>
        </a:xfrm>
        <a:prstGeom prst="homePlat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Route Accounting / DSD</a:t>
          </a:r>
          <a:endParaRPr lang="en-US" sz="1300" kern="1200" dirty="0">
            <a:latin typeface="Open Sans"/>
          </a:endParaRPr>
        </a:p>
      </dsp:txBody>
      <dsp:txXfrm rot="10800000">
        <a:off x="741631" y="1437578"/>
        <a:ext cx="2119843" cy="368911"/>
      </dsp:txXfrm>
    </dsp:sp>
    <dsp:sp modelId="{6133DF8D-58DC-4393-8914-46B425992104}">
      <dsp:nvSpPr>
        <dsp:cNvPr id="0" name=""/>
        <dsp:cNvSpPr/>
      </dsp:nvSpPr>
      <dsp:spPr>
        <a:xfrm>
          <a:off x="464948" y="1437578"/>
          <a:ext cx="368911" cy="368911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23" t="-5108" r="-6757" b="-20566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320677F-E2D8-4397-A45B-16E9900D7CDB}">
      <dsp:nvSpPr>
        <dsp:cNvPr id="0" name=""/>
        <dsp:cNvSpPr/>
      </dsp:nvSpPr>
      <dsp:spPr>
        <a:xfrm rot="10800000">
          <a:off x="649403" y="1916612"/>
          <a:ext cx="2212071" cy="368911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2680" tIns="49530" rIns="92456" bIns="49530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>
              <a:latin typeface="Open Sans"/>
            </a:rPr>
            <a:t>Field Service</a:t>
          </a:r>
          <a:endParaRPr lang="en-US" sz="1300" kern="1200" dirty="0">
            <a:latin typeface="Open Sans"/>
          </a:endParaRPr>
        </a:p>
      </dsp:txBody>
      <dsp:txXfrm rot="10800000">
        <a:off x="741631" y="1916612"/>
        <a:ext cx="2119843" cy="368911"/>
      </dsp:txXfrm>
    </dsp:sp>
    <dsp:sp modelId="{DC28237B-75ED-4961-B11C-45CBC95360B9}">
      <dsp:nvSpPr>
        <dsp:cNvPr id="0" name=""/>
        <dsp:cNvSpPr/>
      </dsp:nvSpPr>
      <dsp:spPr>
        <a:xfrm>
          <a:off x="464948" y="1916612"/>
          <a:ext cx="368911" cy="368911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0" tIns="46580" rIns="93160" bIns="4658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0" tIns="46580" rIns="93160" bIns="46580" rtlCol="0"/>
          <a:lstStyle>
            <a:lvl1pPr algn="r">
              <a:defRPr sz="1300"/>
            </a:lvl1pPr>
          </a:lstStyle>
          <a:p>
            <a:fld id="{8081FC4E-7528-4DDF-A760-53EDF4767ED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0" tIns="46580" rIns="93160" bIns="465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0" tIns="46580" rIns="93160" bIns="465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0" tIns="46580" rIns="93160" bIns="4658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0" tIns="46580" rIns="93160" bIns="46580" rtlCol="0" anchor="b"/>
          <a:lstStyle>
            <a:lvl1pPr algn="r">
              <a:defRPr sz="1300"/>
            </a:lvl1pPr>
          </a:lstStyle>
          <a:p>
            <a:fld id="{0EE1E278-C947-4ED2-9D7B-6390315B4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8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77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14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safety and warehousing switch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7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47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</a:t>
            </a:r>
            <a:r>
              <a:rPr lang="en-US" baseline="0" dirty="0"/>
              <a:t> new photos in action for I820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595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E1E278-C947-4ED2-9D7B-6390315B447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89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3" name="Picture 53">
            <a:extLst>
              <a:ext uri="{FF2B5EF4-FFF2-40B4-BE49-F238E27FC236}">
                <a16:creationId xmlns:a16="http://schemas.microsoft.com/office/drawing/2014/main" id="{0E90FD35-773E-875A-B738-06D758081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id="{DC6FD53C-6994-A7DC-11AE-97237AEA08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8200" y="342900"/>
            <a:ext cx="7848600" cy="1028700"/>
          </a:xfrm>
        </p:spPr>
        <p:txBody>
          <a:bodyPr/>
          <a:lstStyle>
            <a:lvl1pPr algn="r">
              <a:defRPr b="1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3FBC3A9-2E32-B25F-58B1-1665DD55DF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8200" y="1428750"/>
            <a:ext cx="7848600" cy="609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5139" name="Rectangle 19">
            <a:extLst>
              <a:ext uri="{FF2B5EF4-FFF2-40B4-BE49-F238E27FC236}">
                <a16:creationId xmlns:a16="http://schemas.microsoft.com/office/drawing/2014/main" id="{02C95F9F-49C4-FF6E-520A-96DE869D79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2971800" y="4960144"/>
            <a:ext cx="2895600" cy="183356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40" name="Rectangle 20">
            <a:extLst>
              <a:ext uri="{FF2B5EF4-FFF2-40B4-BE49-F238E27FC236}">
                <a16:creationId xmlns:a16="http://schemas.microsoft.com/office/drawing/2014/main" id="{4B966AAF-F0D9-D39A-D787-9B42601988C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0" y="4960144"/>
            <a:ext cx="2133600" cy="183356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141" name="Rectangle 21">
            <a:extLst>
              <a:ext uri="{FF2B5EF4-FFF2-40B4-BE49-F238E27FC236}">
                <a16:creationId xmlns:a16="http://schemas.microsoft.com/office/drawing/2014/main" id="{5DC7850A-EC34-A5B1-0549-928B1DDC853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4960144"/>
            <a:ext cx="2133600" cy="183356"/>
          </a:xfrm>
        </p:spPr>
        <p:txBody>
          <a:bodyPr/>
          <a:lstStyle>
            <a:lvl1pPr algn="ctr"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1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4E223-9EB8-47BA-5DED-4CB44253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7F113-B1D9-5FE8-375D-CB45FE3DA9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CEC016-5933-35BD-C6C7-E766C92298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AC134-64B3-BC49-D298-2E75147D76C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F2243-01EE-8E61-9978-0A158B215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9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C1E92D-9182-FEBE-88BC-97947405A5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6850" y="142875"/>
            <a:ext cx="2165350" cy="4486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60D740-04DD-CA9F-1FC2-EC1119B07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800" y="142875"/>
            <a:ext cx="6343650" cy="4486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73B712-E179-802A-1AAC-80FE3F75EC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FBF52-A093-E529-E458-4A873DA2DA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D4D89-0815-5E1D-A15B-80CF30E90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924800" cy="29146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12"/>
          <p:cNvSpPr>
            <a:spLocks noGrp="1"/>
          </p:cNvSpPr>
          <p:nvPr>
            <p:ph type="dt" sz="half" idx="10"/>
          </p:nvPr>
        </p:nvSpPr>
        <p:spPr>
          <a:xfrm>
            <a:off x="457200" y="4735116"/>
            <a:ext cx="2133600" cy="275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E72EB7-830A-4EEE-B4B9-D4A19BF5C2ED}" type="datetime1">
              <a:rPr lang="en-US"/>
              <a:pPr>
                <a:defRPr/>
              </a:pPr>
              <a:t>1/4/2023</a:t>
            </a:fld>
            <a:endParaRPr lang="en-US" dirty="0"/>
          </a:p>
        </p:txBody>
      </p:sp>
      <p:sp>
        <p:nvSpPr>
          <p:cNvPr id="6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3124200" y="4735116"/>
            <a:ext cx="2895600" cy="275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YOUR COMPANY NAME</a:t>
            </a:r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3DF5A6-ADEF-4010-A1A0-F0CA076842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1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6B2BC-D4B4-A4E8-9FE2-2DF5BEA2D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7CE6B-76B6-185A-94E0-FCCAB9954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C1257-70CF-D5A6-EB87-7DB2658854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58536F-3891-11E9-F48B-4E14AAD461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415A2-B430-6001-EB35-7C7011D0E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5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5E7EE-66F6-82E9-C77F-C32F9420C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B2464B-0684-2BD8-7E67-A36F5762D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1DBA82-3165-F793-E6F4-6653FBF6EF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6786F3-4676-C221-FFC3-F57F7F6F8C8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51B274-9446-602E-1C92-E7736A90A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1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AB370-D05C-EDC3-09B8-18CD5E33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46864-85DB-3EDB-538F-FE22360C60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0200" y="1143000"/>
            <a:ext cx="4114800" cy="3486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75E31F-6C62-2B81-6334-EACFED2E1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97400" y="1143000"/>
            <a:ext cx="4114800" cy="3486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D3710-5FBA-676F-4CD6-188EBF8444C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6983BF1-F0C6-242B-89A8-9A6616B082F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F7F510-93CB-5E87-60FB-D4BE9041B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0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F67B-2EE0-4666-3AC4-FB103ECB8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721D-253A-3750-9848-0D97CB0EC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F93EA-3F0F-64C8-3332-FD3A43D9D4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D75767-364C-7866-C166-326A2CA6D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097E30-5126-6396-8653-23E014DF04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25C86C4-7EDB-9682-D380-A71E7C50EF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BBC268-B1B5-6611-F3DA-45D24F5B570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210654-83FD-02EE-1E9E-2DE1BD63E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84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5A0AF-3B61-5240-1843-5D133A62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F86A49-EC80-5F8B-D28E-4E4C44DF57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15523-3FAE-0F57-3AD3-AC03EB4BF1C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6915C8-615F-F78E-3377-44D9A4259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1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2DE86C-7C7A-5B1C-30D1-9839B92D90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7DEC1-CBFF-B14B-3691-A0172E196F3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CC6C9A-4C01-132E-42F2-530B19433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5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194D9-C522-C2F8-46F5-40CD99B39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CFD36-5A0F-FF20-8441-D8D84DD71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8E85D6-27C6-0B06-16C9-7F9C52761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852F1-B50D-A13C-2085-AA87D7D3B0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4BB6AC2-31D0-B0FC-3D2E-4F1EBB0D318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75A357-C38A-633A-2D13-B9F1B8B2B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6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1D2D2-A46D-4C73-1807-09FAAE6C8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F31FB0-D9CF-14BB-A078-850D4DAFDB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940B3F-4B8D-0C47-0969-C5519077F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6245E-6DF7-3AA2-7973-335E4DA3AA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47F4B67-FFC5-C192-666A-42818FD5843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8C574-93BA-8B09-DFD7-A1BF54DAB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1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0" name="Picture 96">
            <a:extLst>
              <a:ext uri="{FF2B5EF4-FFF2-40B4-BE49-F238E27FC236}">
                <a16:creationId xmlns:a16="http://schemas.microsoft.com/office/drawing/2014/main" id="{D69F5229-D915-415C-25F9-8053D7820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>
            <a:extLst>
              <a:ext uri="{FF2B5EF4-FFF2-40B4-BE49-F238E27FC236}">
                <a16:creationId xmlns:a16="http://schemas.microsoft.com/office/drawing/2014/main" id="{EEE935EE-E81D-EBA5-F628-5B94917D2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800" y="142875"/>
            <a:ext cx="58674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FB8A965-C656-D589-59C7-D2466D4FA2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30200" y="1143000"/>
            <a:ext cx="83820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F2C76EA-EDB9-4BFD-F10B-110A64F0091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2300" y="4905376"/>
            <a:ext cx="2895600" cy="1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75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7CB1E570-D024-17A0-68BB-8E71C545922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30200" y="4905376"/>
            <a:ext cx="2133600" cy="1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750">
                <a:solidFill>
                  <a:srgbClr val="000000"/>
                </a:solidFill>
              </a:defRPr>
            </a:lvl1pPr>
          </a:lstStyle>
          <a:p>
            <a:fld id="{736E22E9-3926-4AF7-AF65-5D7194AFAB3F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76F339DA-19AE-A5EA-BFF9-42BE948CBB0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4905376"/>
            <a:ext cx="2133600" cy="1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50">
                <a:solidFill>
                  <a:srgbClr val="000000"/>
                </a:solidFill>
              </a:defRPr>
            </a:lvl1pPr>
          </a:lstStyle>
          <a:p>
            <a:fld id="{0F3973B4-043A-49E7-8EDA-B629A0D68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1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06C1F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6C1FC"/>
          </a:solidFill>
          <a:latin typeface="Arial" panose="020B060402020202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–"/>
        <a:defRPr sz="1500"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20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52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5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7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7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intek.com/portable-mobile-printers/test-mobile-portable-printers.html" TargetMode="Externa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hyperlink" Target="http://www.printek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jpeg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slinebaugh@printek.com" TargetMode="External"/><Relationship Id="rId2" Type="http://schemas.openxmlformats.org/officeDocument/2006/relationships/hyperlink" Target="mailto:cyeager@printek.com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1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gif"/><Relationship Id="rId15" Type="http://schemas.openxmlformats.org/officeDocument/2006/relationships/image" Target="../media/image3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21"/>
          <a:stretch/>
        </p:blipFill>
        <p:spPr>
          <a:xfrm>
            <a:off x="5445460" y="285749"/>
            <a:ext cx="3698540" cy="480614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442912"/>
            <a:ext cx="5181600" cy="89977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latin typeface="Open Sans"/>
              </a:rPr>
              <a:t>Premier Mobile Printing </a:t>
            </a:r>
          </a:p>
          <a:p>
            <a:pPr algn="ctr"/>
            <a:r>
              <a:rPr lang="en-US" sz="2400" b="1" dirty="0">
                <a:latin typeface="Open Sans"/>
              </a:rPr>
              <a:t>Solutions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61950"/>
            <a:ext cx="4648200" cy="1538162"/>
          </a:xfrm>
          <a:prstGeom prst="rect">
            <a:avLst/>
          </a:prstGeom>
        </p:spPr>
      </p:pic>
      <p:pic>
        <p:nvPicPr>
          <p:cNvPr id="8" name="Picture 7" descr="A picture containing text, indoor, several&#10;&#10;Description automatically generated">
            <a:extLst>
              <a:ext uri="{FF2B5EF4-FFF2-40B4-BE49-F238E27FC236}">
                <a16:creationId xmlns:a16="http://schemas.microsoft.com/office/drawing/2014/main" id="{E1AA1C86-1A15-AD3F-1429-AF06D0E6950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00" y="1581150"/>
            <a:ext cx="5359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0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199" y="342900"/>
            <a:ext cx="8525435" cy="50426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700" dirty="0">
              <a:solidFill>
                <a:schemeClr val="accent1"/>
              </a:solidFill>
              <a:latin typeface="Open Sans" panose="020B0606030504020204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0" y="57150"/>
            <a:ext cx="8229600" cy="857250"/>
          </a:xfrm>
        </p:spPr>
        <p:txBody>
          <a:bodyPr>
            <a:normAutofit/>
          </a:bodyPr>
          <a:lstStyle/>
          <a:p>
            <a:r>
              <a:rPr lang="en-US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/>
              </a:rPr>
              <a:t>Mobile Printer Lineup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FBC55F-99E0-3CB4-B103-11C9535DD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06032"/>
            <a:ext cx="7267062" cy="3773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4D30EB-072B-CD4D-BEE4-E36F469296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1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Open Sans"/>
              </a:rPr>
              <a:t>Interceptor 820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1215807"/>
            <a:ext cx="5181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Designed for applications requiring a full-size printed page.</a:t>
            </a:r>
          </a:p>
          <a:p>
            <a:pPr marL="742950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Full page e-tickets, driver exchange, reports, invoices, BOL, and more.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Fully self-contained unit, with drop in paper roll loading.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Compatible with Windows, and Android.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Mounting points on back of printer.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High speed thermal printing up to 11 pages per minute.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“Gas Gauge” on back side to check battery charge.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Dual tear-bars that allow for tearing off in any direction.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Web based configuration page for easy access to settings.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2-year warranty that covers the printer including battery.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USB-C, Bluetooth, Wi-Fi, and battery are optional.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02055232"/>
              </p:ext>
            </p:extLst>
          </p:nvPr>
        </p:nvGraphicFramePr>
        <p:xfrm>
          <a:off x="5181600" y="2114550"/>
          <a:ext cx="3326423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2645"/>
            <a:ext cx="3962400" cy="22094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78947D-1F24-14A6-B5F3-9D39686862E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7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4000" dirty="0">
                <a:effectLst/>
                <a:latin typeface="Open Sans"/>
              </a:rPr>
              <a:t>Interceptor 820 Competitors </a:t>
            </a:r>
            <a:endParaRPr lang="en-US" sz="4000" dirty="0">
              <a:solidFill>
                <a:srgbClr val="FF0000"/>
              </a:solidFill>
              <a:effectLst/>
              <a:latin typeface="Open San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276350"/>
            <a:ext cx="5867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Only true competitor to the I820 is the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BrotherMobile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PocketJet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7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Other options include small ink jet printers.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Not very practical in most applications.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Advantages over PJ7: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is 11ppm </a:t>
            </a:r>
            <a:r>
              <a:rPr lang="en-US" sz="1400" dirty="0" err="1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PJ7 at 8ppm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has dual tear bars – PJ7 only has one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is true drop-in paper loading.</a:t>
            </a:r>
          </a:p>
          <a:p>
            <a:pPr marL="1200150" lvl="2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PJ7 is form feed</a:t>
            </a:r>
          </a:p>
          <a:p>
            <a:pPr marL="1200150" lvl="2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Have to purchase a separate container for paper roll.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0070C0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has 2-year warranty – PJ7 one year, 90-days on battery.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PJ7 does have a dedicated following.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PJ7 slightly cheaper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PJ7 smaller and easier to carry and put in a bag.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22" y="1423780"/>
            <a:ext cx="2554306" cy="12608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965" y="2419350"/>
            <a:ext cx="2445488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BF42A-0D13-4230-B986-F8988434BC0F}"/>
              </a:ext>
            </a:extLst>
          </p:cNvPr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/>
                <a:latin typeface="Open Sans"/>
              </a:rPr>
              <a:t>Interceptor 80</a:t>
            </a:r>
            <a:endParaRPr lang="en-US" dirty="0">
              <a:solidFill>
                <a:srgbClr val="FF0000"/>
              </a:solidFill>
              <a:effectLst/>
              <a:latin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EC69BD-47E4-4D13-AAA2-3889E7B208A6}"/>
              </a:ext>
            </a:extLst>
          </p:cNvPr>
          <p:cNvSpPr txBox="1"/>
          <p:nvPr/>
        </p:nvSpPr>
        <p:spPr>
          <a:xfrm>
            <a:off x="457200" y="1428750"/>
            <a:ext cx="5410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Designed for applications requiring a full-size printed page.</a:t>
            </a:r>
          </a:p>
          <a:p>
            <a:pPr marL="742950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Full page e-tickets, driver exchange, reports, invoices, BOL, and more.</a:t>
            </a:r>
          </a:p>
          <a:p>
            <a:pPr lvl="1">
              <a:spcBef>
                <a:spcPts val="0"/>
              </a:spcBef>
              <a:buClr>
                <a:schemeClr val="tx1"/>
              </a:buClr>
              <a:defRPr/>
            </a:pPr>
            <a:endParaRPr lang="en-US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Compatible with Windows, Android, and iOS BT.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Small footprint design for efficient mounting options.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High speed thermal printing up to 11 pages per minute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Dual tear-bars that allow for tearing off in any direction.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Web based configuration page for easy access to settings.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USB-C, Bluetooth, Wi-Fi, are optional.  NO battery.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Multiple mounting options available from all major mounting companies.  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Works with any mounting system designed for the Brother </a:t>
            </a:r>
            <a:r>
              <a:rPr lang="en-US" sz="1400" dirty="0" err="1">
                <a:ea typeface="Open Sans" panose="020B0606030504020204" pitchFamily="34" charset="0"/>
                <a:cs typeface="Open Sans" panose="020B0606030504020204" pitchFamily="34" charset="0"/>
              </a:rPr>
              <a:t>PocketJet</a:t>
            </a: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 7.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7422BF9-BAE5-47A9-8382-B349DC1348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521724"/>
              </p:ext>
            </p:extLst>
          </p:nvPr>
        </p:nvGraphicFramePr>
        <p:xfrm>
          <a:off x="5486400" y="2114550"/>
          <a:ext cx="3326423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38FD71C-63C7-46C5-8AC6-C97298977F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60857"/>
            <a:ext cx="3624884" cy="20536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071B8F-9F99-32BF-D877-EF530249841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0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/>
                <a:latin typeface="Open Sans"/>
              </a:rPr>
              <a:t>Interceptor 80 &amp; 820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85774" y="2242070"/>
            <a:ext cx="22860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81" y="396969"/>
            <a:ext cx="2096998" cy="14292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14C142-F14E-446F-BAEE-1D98AF6CC7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6230" y="1200150"/>
            <a:ext cx="1646063" cy="2194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FD4D4F-EFC4-4059-92AB-DCCCFB900D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7" t="18637"/>
          <a:stretch/>
        </p:blipFill>
        <p:spPr>
          <a:xfrm>
            <a:off x="381000" y="1100284"/>
            <a:ext cx="22860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6CDCA9-4304-4498-AD11-6D226AC7BE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966179"/>
            <a:ext cx="2178245" cy="16336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13C755-FE64-48D7-8283-A6677204D3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39" y="3028950"/>
            <a:ext cx="2080799" cy="15605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F31AA3-89FD-CCD8-6400-D67E16110BA1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8512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/>
          <a:lstStyle/>
          <a:p>
            <a:r>
              <a:rPr lang="en-US" sz="4000" b="1" dirty="0" err="1">
                <a:solidFill>
                  <a:schemeClr val="tx1"/>
                </a:solidFill>
                <a:latin typeface="Open Sans"/>
              </a:rPr>
              <a:t>FieldPro</a:t>
            </a:r>
            <a:r>
              <a:rPr lang="en-US" sz="4000" b="1" dirty="0">
                <a:solidFill>
                  <a:schemeClr val="tx1"/>
                </a:solidFill>
                <a:latin typeface="Open Sans"/>
              </a:rPr>
              <a:t> FP541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27680213"/>
              </p:ext>
            </p:extLst>
          </p:nvPr>
        </p:nvGraphicFramePr>
        <p:xfrm>
          <a:off x="5181600" y="2114550"/>
          <a:ext cx="3326423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381000" y="1076563"/>
            <a:ext cx="50769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 speeds up to 5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ips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Extensive fonts, character sets, bar codes and graphics capabilities.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Compatible with Windows, and Android.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Serrated tear edge for easy receipt/label tear off.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Web based configuration page for easy access to settings.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Mounting points on the bottom of printer.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2-year warranty that covers the printer including battery.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USB-C, Bluetooth, Wi-Fi, and battery are optional.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Drop-in paper loading.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“Gas Gauge” on back side to check battery charge.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A perfect drop-in replacement for Zebra RW420, ZQ520, Brother RJ4030,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RuggedJet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4, and other 4” mobile printers.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D79436-6774-1B68-C21E-EB4979CC31B4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9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4000" dirty="0">
                <a:effectLst/>
                <a:latin typeface="Open Sans"/>
              </a:rPr>
              <a:t>FP541Competitors</a:t>
            </a:r>
            <a:r>
              <a:rPr lang="en-US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</a:t>
            </a:r>
            <a:endParaRPr lang="en-US" sz="4000" b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276350"/>
            <a:ext cx="5867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In the 4” mobile market, there are a lot of competitors, but in North America, and the markets we focus on, this is who we see the most: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Brother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RuggedJet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4030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Brother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RuggedJet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4200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Zebra ZQ520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Others….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Key advantages of FP541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2 year bumper-to-bumper warranty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Web based configuration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Latest battery technology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PRICE – often times much cheaper than competition.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Pre- and post sales support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43019"/>
            <a:ext cx="1630738" cy="1733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190750"/>
            <a:ext cx="1276350" cy="1276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44" y="2252663"/>
            <a:ext cx="1543432" cy="12144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20" y="3581281"/>
            <a:ext cx="1504950" cy="1504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9B7C57-AFF5-AF44-887C-327469859F8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05" y="282504"/>
            <a:ext cx="8022695" cy="4439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240F95-3E06-BDCE-06AC-671A0D6DEE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F1C5AFA-EEA3-D6B5-047B-E06F230616A9}"/>
              </a:ext>
            </a:extLst>
          </p:cNvPr>
          <p:cNvSpPr txBox="1">
            <a:spLocks/>
          </p:cNvSpPr>
          <p:nvPr/>
        </p:nvSpPr>
        <p:spPr bwMode="auto">
          <a:xfrm>
            <a:off x="1524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C1FC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6C1FC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4000" b="1">
                <a:solidFill>
                  <a:schemeClr val="tx1"/>
                </a:solidFill>
                <a:latin typeface="Open Sans"/>
              </a:rPr>
              <a:t>FieldPro FP541</a:t>
            </a:r>
            <a:endParaRPr lang="en-US" sz="4000" b="1" dirty="0">
              <a:solidFill>
                <a:schemeClr val="tx1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81303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200" dirty="0" err="1">
                <a:latin typeface="Open Sans"/>
              </a:rPr>
              <a:t>VehiclePro</a:t>
            </a:r>
            <a:r>
              <a:rPr lang="en-US" sz="3200" dirty="0">
                <a:latin typeface="Open Sans"/>
              </a:rPr>
              <a:t> 420</a:t>
            </a:r>
            <a:endParaRPr lang="en-US" sz="3200" i="1" dirty="0">
              <a:solidFill>
                <a:srgbClr val="FF0000"/>
              </a:solidFill>
              <a:latin typeface="Open San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96000" y="2593629"/>
            <a:ext cx="2533650" cy="816321"/>
            <a:chOff x="733059" y="1869680"/>
            <a:chExt cx="2533650" cy="816321"/>
          </a:xfrm>
        </p:grpSpPr>
        <p:sp>
          <p:nvSpPr>
            <p:cNvPr id="4" name="Pentagon 3"/>
            <p:cNvSpPr/>
            <p:nvPr/>
          </p:nvSpPr>
          <p:spPr>
            <a:xfrm rot="10800000">
              <a:off x="733059" y="1869680"/>
              <a:ext cx="2533650" cy="816321"/>
            </a:xfrm>
            <a:prstGeom prst="homePlat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Pentagon 4"/>
            <p:cNvSpPr/>
            <p:nvPr/>
          </p:nvSpPr>
          <p:spPr>
            <a:xfrm rot="21600000">
              <a:off x="937139" y="1869680"/>
              <a:ext cx="2329570" cy="8163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366" tIns="30480" rIns="56896" bIns="30480" numCol="1" spcCol="1270" anchor="t" anchorCtr="0">
              <a:noAutofit/>
            </a:bodyPr>
            <a:lstStyle/>
            <a:p>
              <a:pPr lvl="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br>
                <a:rPr lang="en-US" sz="1100" kern="1200" dirty="0">
                  <a:latin typeface="Open Sans"/>
                </a:rPr>
              </a:br>
              <a:r>
                <a:rPr lang="en-US" sz="1100" kern="1200" dirty="0">
                  <a:latin typeface="Open Sans"/>
                </a:rPr>
                <a:t>Public Safety</a:t>
              </a:r>
            </a:p>
            <a:p>
              <a:pPr marL="57150" lvl="1" indent="-57150" algn="l" defTabSz="3556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800" kern="1200" dirty="0">
                  <a:latin typeface="Open Sans"/>
                </a:rPr>
                <a:t>E-ticketing</a:t>
              </a:r>
            </a:p>
            <a:p>
              <a:pPr marL="57150" lvl="1" indent="-57150" algn="l" defTabSz="3556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800" kern="1200" dirty="0">
                  <a:latin typeface="Open Sans"/>
                </a:rPr>
                <a:t>Parking enforcement </a:t>
              </a:r>
            </a:p>
            <a:p>
              <a:pPr marL="57150" lvl="1" indent="-57150" algn="l" defTabSz="3556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800" kern="1200" dirty="0">
                  <a:latin typeface="Open Sans"/>
                </a:rPr>
                <a:t>Code violat</a:t>
              </a:r>
              <a:r>
                <a:rPr lang="en-US" sz="900" kern="1200" dirty="0">
                  <a:latin typeface="Open Sans"/>
                </a:rPr>
                <a:t>ions </a:t>
              </a:r>
            </a:p>
          </p:txBody>
        </p:sp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249189"/>
            <a:ext cx="5742119" cy="3505200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US" sz="1400" dirty="0" err="1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VehiclePro</a:t>
            </a: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 420 is a unique, updated design specifically for use in Public Safety Vehicles in either a </a:t>
            </a:r>
            <a:r>
              <a:rPr lang="en-US" sz="1400" i="1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dash</a:t>
            </a: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  or </a:t>
            </a:r>
            <a:r>
              <a:rPr lang="en-US" sz="1400" i="1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center console.</a:t>
            </a:r>
          </a:p>
          <a:p>
            <a:pPr marL="541782" lvl="1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000" i="1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Police Cars, Fire Trucks, or other vehicles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Simple setup - Windows drivers, and all-in-one cable used.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Simple Operation - Door latch, drop-in paper, paper advance, status indicator all on front face.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Up to 5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ips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print speeds.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2-year warranty.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Runs from vehicle power; robust, locking power connector.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Auto ON and OFF with vehicle power.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USB standard, Bluetooth, and Wi-Fi optional.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Compatible with Windows, Android, and iOS.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Printer configuration is quick and easy with a web based interface.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Super easy installation in center console with variety of mounting plates for each manufacturer.</a:t>
            </a:r>
            <a:r>
              <a:rPr lang="en-US" sz="1400" b="1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NO Competition!  No other printer like it in the market</a:t>
            </a:r>
            <a:r>
              <a:rPr lang="en-US" sz="1400" b="1" dirty="0"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4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Open San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661882"/>
            <a:ext cx="3005706" cy="20622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14" y="3486150"/>
            <a:ext cx="1639686" cy="15811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AA0F33-DF8C-BBE6-E413-B57777C6EC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0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 err="1">
                <a:latin typeface="Open Sans"/>
              </a:rPr>
              <a:t>VehiclePro</a:t>
            </a:r>
            <a:r>
              <a:rPr lang="en-US" dirty="0">
                <a:latin typeface="Open Sans"/>
              </a:rPr>
              <a:t> 420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70" y="1041984"/>
            <a:ext cx="2426230" cy="14890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05" y="2661091"/>
            <a:ext cx="2674395" cy="17493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819150"/>
            <a:ext cx="2473977" cy="1752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621469"/>
            <a:ext cx="2127645" cy="22669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319739"/>
            <a:ext cx="2302399" cy="10906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123376"/>
            <a:ext cx="1757003" cy="15049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2D65A8-FE49-E081-BFF1-68168902A71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err="1"/>
              <a:t>Printek</a:t>
            </a:r>
            <a:r>
              <a:rPr lang="en-US" sz="2800" b="1" dirty="0"/>
              <a:t>, LLC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0200" y="1143000"/>
            <a:ext cx="6375400" cy="3486150"/>
          </a:xfrm>
        </p:spPr>
        <p:txBody>
          <a:bodyPr>
            <a:normAutofit fontScale="70000" lnSpcReduction="20000"/>
          </a:bodyPr>
          <a:lstStyle/>
          <a:p>
            <a:pPr defTabSz="228600" eaLnBrk="0" hangingPunct="0">
              <a:spcBef>
                <a:spcPct val="50000"/>
              </a:spcBef>
              <a:buClr>
                <a:srgbClr val="50AAEE"/>
              </a:buClr>
            </a:pPr>
            <a:r>
              <a:rPr lang="en-US" altLang="en-US" sz="2400" b="1" dirty="0">
                <a:solidFill>
                  <a:prstClr val="black"/>
                </a:solidFill>
              </a:rPr>
              <a:t>Business Printing Solutions 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 Originally designed and manufactured in USA – Benton Harbor, MI - since </a:t>
            </a:r>
            <a:r>
              <a:rPr lang="en-US" b="1" u="sng" dirty="0">
                <a:solidFill>
                  <a:prstClr val="black"/>
                </a:solidFill>
              </a:rPr>
              <a:t>1980</a:t>
            </a:r>
          </a:p>
          <a:p>
            <a:pPr lvl="2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Moved to current location in October of 2017- St. Joseph, MI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 err="1">
                <a:solidFill>
                  <a:prstClr val="black"/>
                </a:solidFill>
              </a:rPr>
              <a:t>PrintekMobile</a:t>
            </a:r>
            <a:r>
              <a:rPr lang="en-US" dirty="0">
                <a:solidFill>
                  <a:prstClr val="black"/>
                </a:solidFill>
              </a:rPr>
              <a:t> is owned by DASCOM (they design and sell matrix, desktop thermal, and card printers)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endParaRPr lang="en-US" dirty="0">
              <a:solidFill>
                <a:prstClr val="black"/>
              </a:solidFill>
            </a:endParaRP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endParaRPr lang="en-US" dirty="0">
              <a:solidFill>
                <a:prstClr val="black"/>
              </a:solidFill>
            </a:endParaRPr>
          </a:p>
          <a:p>
            <a:pPr lvl="2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 err="1">
                <a:solidFill>
                  <a:prstClr val="black"/>
                </a:solidFill>
              </a:rPr>
              <a:t>Printek</a:t>
            </a:r>
            <a:r>
              <a:rPr lang="en-US" dirty="0">
                <a:solidFill>
                  <a:prstClr val="black"/>
                </a:solidFill>
              </a:rPr>
              <a:t> collaborates with DASOM on new printers and other projects.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Dependable and innovative printers.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3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Reliable printing solutions for major corporations worldwide.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Supporting integration requirements of partners, small and large.</a:t>
            </a:r>
          </a:p>
          <a:p>
            <a:pPr lvl="1" defTabSz="228600" eaLnBrk="0" hangingPunct="0">
              <a:lnSpc>
                <a:spcPct val="130000"/>
              </a:lnSpc>
              <a:spcBef>
                <a:spcPct val="50000"/>
              </a:spcBef>
              <a:buClr>
                <a:srgbClr val="50AAEE"/>
              </a:buClr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Over 16 years in the mobile printer market.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A97201-74E9-41ED-A6E2-6945F3132B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2571750"/>
            <a:ext cx="2286000" cy="2865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ED89BC-15E2-0F47-70A7-48B78C6106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198066-42F8-8EDD-B19D-14B9E26AF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439" y="695325"/>
            <a:ext cx="2199887" cy="2190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E74DD3-49A8-00B2-A6A0-1604309620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3095467"/>
            <a:ext cx="2909363" cy="140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0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 err="1">
                <a:latin typeface="Open Sans"/>
              </a:rPr>
              <a:t>VehiclePro</a:t>
            </a:r>
            <a:r>
              <a:rPr lang="en-US" dirty="0">
                <a:latin typeface="Open Sans"/>
              </a:rPr>
              <a:t> 420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747" y="1129717"/>
            <a:ext cx="2057401" cy="27453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276350"/>
            <a:ext cx="2819400" cy="2114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7" y="1092783"/>
            <a:ext cx="2271713" cy="30289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DD6C7E-7F04-94CA-BF5D-91CC4F9F653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6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 flipV="1">
            <a:off x="0" y="3143250"/>
            <a:ext cx="9144000" cy="200025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  <a:gs pos="49000">
                <a:schemeClr val="accent1">
                  <a:lumMod val="20000"/>
                  <a:lumOff val="8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 flipV="1">
            <a:off x="-1751" y="48733"/>
            <a:ext cx="9147175" cy="1494317"/>
          </a:xfrm>
          <a:custGeom>
            <a:avLst/>
            <a:gdLst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66164"/>
              <a:gd name="connsiteX1" fmla="*/ 9144000 w 9144000"/>
              <a:gd name="connsiteY1" fmla="*/ 0 h 1666164"/>
              <a:gd name="connsiteX2" fmla="*/ 9144000 w 9144000"/>
              <a:gd name="connsiteY2" fmla="*/ 1600200 h 1666164"/>
              <a:gd name="connsiteX3" fmla="*/ 0 w 9144000"/>
              <a:gd name="connsiteY3" fmla="*/ 1600200 h 1666164"/>
              <a:gd name="connsiteX4" fmla="*/ 0 w 9144000"/>
              <a:gd name="connsiteY4" fmla="*/ 0 h 1666164"/>
              <a:gd name="connsiteX0" fmla="*/ 14017 w 9144000"/>
              <a:gd name="connsiteY0" fmla="*/ 0 h 1895198"/>
              <a:gd name="connsiteX1" fmla="*/ 9144000 w 9144000"/>
              <a:gd name="connsiteY1" fmla="*/ 229034 h 1895198"/>
              <a:gd name="connsiteX2" fmla="*/ 9144000 w 9144000"/>
              <a:gd name="connsiteY2" fmla="*/ 1829234 h 1895198"/>
              <a:gd name="connsiteX3" fmla="*/ 0 w 9144000"/>
              <a:gd name="connsiteY3" fmla="*/ 1829234 h 1895198"/>
              <a:gd name="connsiteX4" fmla="*/ 14017 w 9144000"/>
              <a:gd name="connsiteY4" fmla="*/ 0 h 1895198"/>
              <a:gd name="connsiteX0" fmla="*/ 14017 w 9144000"/>
              <a:gd name="connsiteY0" fmla="*/ 0 h 1895198"/>
              <a:gd name="connsiteX1" fmla="*/ 9144000 w 9144000"/>
              <a:gd name="connsiteY1" fmla="*/ 229034 h 1895198"/>
              <a:gd name="connsiteX2" fmla="*/ 9144000 w 9144000"/>
              <a:gd name="connsiteY2" fmla="*/ 1829234 h 1895198"/>
              <a:gd name="connsiteX3" fmla="*/ 0 w 9144000"/>
              <a:gd name="connsiteY3" fmla="*/ 1829234 h 1895198"/>
              <a:gd name="connsiteX4" fmla="*/ 14017 w 9144000"/>
              <a:gd name="connsiteY4" fmla="*/ 0 h 1895198"/>
              <a:gd name="connsiteX0" fmla="*/ 35250 w 9165233"/>
              <a:gd name="connsiteY0" fmla="*/ 0 h 1895198"/>
              <a:gd name="connsiteX1" fmla="*/ 9165233 w 9165233"/>
              <a:gd name="connsiteY1" fmla="*/ 229034 h 1895198"/>
              <a:gd name="connsiteX2" fmla="*/ 9165233 w 9165233"/>
              <a:gd name="connsiteY2" fmla="*/ 1829234 h 1895198"/>
              <a:gd name="connsiteX3" fmla="*/ 21233 w 9165233"/>
              <a:gd name="connsiteY3" fmla="*/ 1829234 h 1895198"/>
              <a:gd name="connsiteX4" fmla="*/ 0 w 9165233"/>
              <a:gd name="connsiteY4" fmla="*/ 1412358 h 1895198"/>
              <a:gd name="connsiteX5" fmla="*/ 35250 w 9165233"/>
              <a:gd name="connsiteY5" fmla="*/ 0 h 1895198"/>
              <a:gd name="connsiteX0" fmla="*/ 35250 w 9165233"/>
              <a:gd name="connsiteY0" fmla="*/ 0 h 1905000"/>
              <a:gd name="connsiteX1" fmla="*/ 9165233 w 9165233"/>
              <a:gd name="connsiteY1" fmla="*/ 229034 h 1905000"/>
              <a:gd name="connsiteX2" fmla="*/ 9165233 w 9165233"/>
              <a:gd name="connsiteY2" fmla="*/ 1829234 h 1905000"/>
              <a:gd name="connsiteX3" fmla="*/ 488370 w 9165233"/>
              <a:gd name="connsiteY3" fmla="*/ 1905000 h 1905000"/>
              <a:gd name="connsiteX4" fmla="*/ 0 w 9165233"/>
              <a:gd name="connsiteY4" fmla="*/ 1412358 h 1905000"/>
              <a:gd name="connsiteX5" fmla="*/ 35250 w 9165233"/>
              <a:gd name="connsiteY5" fmla="*/ 0 h 1905000"/>
              <a:gd name="connsiteX0" fmla="*/ 3399 w 9133382"/>
              <a:gd name="connsiteY0" fmla="*/ 0 h 1905000"/>
              <a:gd name="connsiteX1" fmla="*/ 9133382 w 9133382"/>
              <a:gd name="connsiteY1" fmla="*/ 229034 h 1905000"/>
              <a:gd name="connsiteX2" fmla="*/ 9133382 w 9133382"/>
              <a:gd name="connsiteY2" fmla="*/ 1829234 h 1905000"/>
              <a:gd name="connsiteX3" fmla="*/ 456519 w 9133382"/>
              <a:gd name="connsiteY3" fmla="*/ 1905000 h 1905000"/>
              <a:gd name="connsiteX4" fmla="*/ 0 w 9133382"/>
              <a:gd name="connsiteY4" fmla="*/ 1447800 h 1905000"/>
              <a:gd name="connsiteX5" fmla="*/ 3399 w 9133382"/>
              <a:gd name="connsiteY5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33382" h="1905000">
                <a:moveTo>
                  <a:pt x="3399" y="0"/>
                </a:moveTo>
                <a:cubicBezTo>
                  <a:pt x="3263333" y="1204415"/>
                  <a:pt x="4792257" y="1895198"/>
                  <a:pt x="9133382" y="229034"/>
                </a:cubicBezTo>
                <a:lnTo>
                  <a:pt x="9133382" y="1829234"/>
                </a:lnTo>
                <a:lnTo>
                  <a:pt x="456519" y="1905000"/>
                </a:lnTo>
                <a:lnTo>
                  <a:pt x="0" y="1447800"/>
                </a:lnTo>
                <a:lnTo>
                  <a:pt x="339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 flipV="1">
            <a:off x="-1751" y="0"/>
            <a:ext cx="9144000" cy="1085850"/>
          </a:xfrm>
          <a:custGeom>
            <a:avLst/>
            <a:gdLst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228600 h 1533099"/>
              <a:gd name="connsiteX1" fmla="*/ 9144000 w 9144000"/>
              <a:gd name="connsiteY1" fmla="*/ 0 h 1533099"/>
              <a:gd name="connsiteX2" fmla="*/ 9144000 w 9144000"/>
              <a:gd name="connsiteY2" fmla="*/ 1524000 h 1533099"/>
              <a:gd name="connsiteX3" fmla="*/ 0 w 9144000"/>
              <a:gd name="connsiteY3" fmla="*/ 1524000 h 1533099"/>
              <a:gd name="connsiteX4" fmla="*/ 0 w 9144000"/>
              <a:gd name="connsiteY4" fmla="*/ 228600 h 1533099"/>
              <a:gd name="connsiteX0" fmla="*/ 0 w 9144000"/>
              <a:gd name="connsiteY0" fmla="*/ 0 h 1680949"/>
              <a:gd name="connsiteX1" fmla="*/ 9144000 w 9144000"/>
              <a:gd name="connsiteY1" fmla="*/ 156949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680949"/>
              <a:gd name="connsiteX1" fmla="*/ 9144000 w 9144000"/>
              <a:gd name="connsiteY1" fmla="*/ 533401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680949"/>
              <a:gd name="connsiteX1" fmla="*/ 9144000 w 9144000"/>
              <a:gd name="connsiteY1" fmla="*/ 457201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909548"/>
              <a:gd name="connsiteX1" fmla="*/ 9144000 w 9144000"/>
              <a:gd name="connsiteY1" fmla="*/ 685800 h 1909548"/>
              <a:gd name="connsiteX2" fmla="*/ 9144000 w 9144000"/>
              <a:gd name="connsiteY2" fmla="*/ 1909548 h 1909548"/>
              <a:gd name="connsiteX3" fmla="*/ 0 w 9144000"/>
              <a:gd name="connsiteY3" fmla="*/ 1909548 h 1909548"/>
              <a:gd name="connsiteX4" fmla="*/ 0 w 9144000"/>
              <a:gd name="connsiteY4" fmla="*/ 0 h 1909548"/>
              <a:gd name="connsiteX0" fmla="*/ 0 w 9144000"/>
              <a:gd name="connsiteY0" fmla="*/ 0 h 1304499"/>
              <a:gd name="connsiteX1" fmla="*/ 9144000 w 9144000"/>
              <a:gd name="connsiteY1" fmla="*/ 0 h 1304499"/>
              <a:gd name="connsiteX2" fmla="*/ 9144000 w 9144000"/>
              <a:gd name="connsiteY2" fmla="*/ 1223748 h 1304499"/>
              <a:gd name="connsiteX3" fmla="*/ 0 w 9144000"/>
              <a:gd name="connsiteY3" fmla="*/ 1223748 h 1304499"/>
              <a:gd name="connsiteX4" fmla="*/ 0 w 9144000"/>
              <a:gd name="connsiteY4" fmla="*/ 0 h 1304499"/>
              <a:gd name="connsiteX0" fmla="*/ 0 w 9144000"/>
              <a:gd name="connsiteY0" fmla="*/ 0 h 1604748"/>
              <a:gd name="connsiteX1" fmla="*/ 9144000 w 9144000"/>
              <a:gd name="connsiteY1" fmla="*/ 381000 h 1604748"/>
              <a:gd name="connsiteX2" fmla="*/ 9144000 w 9144000"/>
              <a:gd name="connsiteY2" fmla="*/ 1604748 h 1604748"/>
              <a:gd name="connsiteX3" fmla="*/ 0 w 9144000"/>
              <a:gd name="connsiteY3" fmla="*/ 1604748 h 1604748"/>
              <a:gd name="connsiteX4" fmla="*/ 0 w 9144000"/>
              <a:gd name="connsiteY4" fmla="*/ 0 h 1604748"/>
              <a:gd name="connsiteX0" fmla="*/ 0 w 9144000"/>
              <a:gd name="connsiteY0" fmla="*/ 3810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381000 h 1985748"/>
              <a:gd name="connsiteX0" fmla="*/ 0 w 9144000"/>
              <a:gd name="connsiteY0" fmla="*/ 3810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381000 h 1985748"/>
              <a:gd name="connsiteX0" fmla="*/ 0 w 9144000"/>
              <a:gd name="connsiteY0" fmla="*/ 5334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533400 h 198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985748">
                <a:moveTo>
                  <a:pt x="0" y="533400"/>
                </a:moveTo>
                <a:cubicBezTo>
                  <a:pt x="4453719" y="1837899"/>
                  <a:pt x="6274558" y="1091821"/>
                  <a:pt x="9144000" y="0"/>
                </a:cubicBezTo>
                <a:lnTo>
                  <a:pt x="9144000" y="1985748"/>
                </a:lnTo>
                <a:lnTo>
                  <a:pt x="0" y="1985748"/>
                </a:lnTo>
                <a:lnTo>
                  <a:pt x="0" y="5334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37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04800" y="20383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Open Sans"/>
              </a:rPr>
              <a:t>Success Stories</a:t>
            </a:r>
          </a:p>
        </p:txBody>
      </p:sp>
      <p:pic>
        <p:nvPicPr>
          <p:cNvPr id="28" name="Picture 16" descr="Bigstock_1599050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5953"/>
            <a:ext cx="25908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0" y="1132990"/>
            <a:ext cx="2894726" cy="95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043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Mobile Printer Success Stories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200150"/>
            <a:ext cx="3810000" cy="3200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Ottawa PD - Canada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I820 USB printer w/o battery.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Used in police cars and motorcycles for issuing speeding tickets, and other reports.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Using Panasonic Toughbooks, and mount them in the glove box of the cars, and in the cases on the back of the motorcycles.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Have installed 350 I820 printers so far, with another 50 more to come.</a:t>
            </a:r>
          </a:p>
          <a:p>
            <a:pPr marL="109728" indent="0">
              <a:buNone/>
            </a:pPr>
            <a:endParaRPr lang="en-US" sz="1600" dirty="0">
              <a:latin typeface="Open Sans"/>
            </a:endParaRPr>
          </a:p>
        </p:txBody>
      </p:sp>
      <p:pic>
        <p:nvPicPr>
          <p:cNvPr id="6" name="Picture 5" descr="A picture containing text, car, parked, weapon&#10;&#10;Description automatically generated">
            <a:extLst>
              <a:ext uri="{FF2B5EF4-FFF2-40B4-BE49-F238E27FC236}">
                <a16:creationId xmlns:a16="http://schemas.microsoft.com/office/drawing/2014/main" id="{1E93E013-BC09-4441-84F5-DEB9ACDC5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399" y="1200149"/>
            <a:ext cx="2336801" cy="1752601"/>
          </a:xfrm>
          <a:prstGeom prst="rect">
            <a:avLst/>
          </a:prstGeom>
        </p:spPr>
      </p:pic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8762B92C-B2B9-46D3-897C-4A0132350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536" y="3089274"/>
            <a:ext cx="2344665" cy="1758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77C2CA-0B56-4581-8F51-EB61627B05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2135981"/>
            <a:ext cx="1428568" cy="16335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717CE5-2EB3-4030-8C87-015EB394837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6707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Mobile Printer Success Stories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200150"/>
            <a:ext cx="3810000" cy="3200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Michigan State Police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I80 USB printer w/o battery.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Used in police cars for issuing speeding tickets, and other reports.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Drop-in replacement for current Brother </a:t>
            </a:r>
            <a:r>
              <a:rPr lang="en-US" sz="14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PocketJet</a:t>
            </a: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7.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Using Getac laptops, and mount them in the arm rests.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Have installed 450 I80 printers so far, with another 1,100 more to come.</a:t>
            </a:r>
          </a:p>
          <a:p>
            <a:pPr marL="109728" indent="0">
              <a:buNone/>
            </a:pPr>
            <a:endParaRPr lang="en-US" sz="1600" dirty="0">
              <a:latin typeface="Open Sa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476D92-1A31-4416-9198-1B8A85E55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166" y="3486150"/>
            <a:ext cx="2086267" cy="1495814"/>
          </a:xfrm>
          <a:prstGeom prst="rect">
            <a:avLst/>
          </a:prstGeom>
        </p:spPr>
      </p:pic>
      <p:pic>
        <p:nvPicPr>
          <p:cNvPr id="12" name="Picture 11" descr="A picture containing indoor, seat&#10;&#10;Description automatically generated">
            <a:extLst>
              <a:ext uri="{FF2B5EF4-FFF2-40B4-BE49-F238E27FC236}">
                <a16:creationId xmlns:a16="http://schemas.microsoft.com/office/drawing/2014/main" id="{D91A8288-E84D-4678-AFC1-2E86BCFE8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352550"/>
            <a:ext cx="2667000" cy="2000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F6711D-B954-2EE2-9560-D6AC781BB1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7274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Mobile Printer Success Stories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200150"/>
            <a:ext cx="3733800" cy="29146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Grand Rapids Police Dept.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eCitation</a:t>
            </a: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application – speeding tickets.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Has the older RT43 printers in over 100 police cars and motorcycles.  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Switching over to the new FP541 USB w/o battery.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Uses the printers with Windows based laptops and handhelds along with </a:t>
            </a:r>
            <a:r>
              <a:rPr lang="en-US" sz="12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eCitation</a:t>
            </a: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software.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Very common application in Public Safety. 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Michigan State Police and Detroit Police use the FP541on their motorcycles as well.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None/>
              <a:defRPr/>
            </a:pP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dirty="0">
              <a:latin typeface="Open Sans"/>
            </a:endParaRPr>
          </a:p>
        </p:txBody>
      </p:sp>
      <p:pic>
        <p:nvPicPr>
          <p:cNvPr id="4098" name="Picture 2" descr="C:\Users\CYeager\Pictures\Police Mounting Photos\GRPD Photo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57705"/>
            <a:ext cx="2343423" cy="156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CYeager\Pictures\Police Mounting Photos\DSC02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69" y="3122501"/>
            <a:ext cx="2343423" cy="156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870" y="2365187"/>
            <a:ext cx="1122511" cy="112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6FD541-43C9-7AF1-6532-11EEB4D7F13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2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Mobile Printer Success Stories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5" name="AutoShape 2" descr="N.J. State Police accepting applications for new recruits - nj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2" name="Picture 4" descr="NJ State Troopers save a 71-year-old woman lost in the wood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76350"/>
            <a:ext cx="3044825" cy="171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New Jersey State Police - Wikipedi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86150"/>
            <a:ext cx="1329013" cy="126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19DF8BD-11CB-433F-8405-3785DC2A5DE0}"/>
              </a:ext>
            </a:extLst>
          </p:cNvPr>
          <p:cNvSpPr txBox="1">
            <a:spLocks/>
          </p:cNvSpPr>
          <p:nvPr/>
        </p:nvSpPr>
        <p:spPr>
          <a:xfrm>
            <a:off x="317580" y="1388087"/>
            <a:ext cx="3810000" cy="32004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New Jersey State Police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VP420 series printer.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Installed in their patrol cars in the center console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 speeding tickets and other violations.</a:t>
            </a:r>
          </a:p>
          <a:p>
            <a:pPr marL="541782" lvl="1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200 printers installed with more to come.</a:t>
            </a:r>
          </a:p>
          <a:p>
            <a:pPr marL="109728" indent="0">
              <a:buNone/>
            </a:pPr>
            <a:endParaRPr lang="en-US" sz="1600" dirty="0">
              <a:latin typeface="Open 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D4BFC4-4F4D-B999-4670-6132C8F81FC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99470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Qualifying Mobile Printer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Opps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19100" y="1123949"/>
            <a:ext cx="7391400" cy="358139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type of document is to be printed? Receipt, Label, etc.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is the application?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is the media width/printer size needed?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is the desired communication method?  USB, Wi-Fi, Bluetooth?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operating system is used?  Windows, Android, </a:t>
            </a:r>
            <a:r>
              <a:rPr lang="en-US" sz="1300" dirty="0" err="1">
                <a:latin typeface="Open Sans"/>
              </a:rPr>
              <a:t>iOS</a:t>
            </a:r>
            <a:r>
              <a:rPr lang="en-US" sz="1300" dirty="0">
                <a:latin typeface="Open Sans"/>
              </a:rPr>
              <a:t>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Where will the printer be located while in use?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Will the printer be mounted or used as a mobile printer?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How will the printer be powered? AC, In-vehicle, battery?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What type of handheld / laptop / tablet will be used?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Who is the software provider and what is the purpose of the software?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How many printers are needed and when?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Who is involved in the decision making process?</a:t>
            </a:r>
          </a:p>
          <a:p>
            <a:pPr marL="624078" indent="-514350">
              <a:buFont typeface="+mj-lt"/>
              <a:buAutoNum type="arabicPeriod"/>
            </a:pPr>
            <a:r>
              <a:rPr lang="en-US" sz="1300" dirty="0">
                <a:latin typeface="Open Sans"/>
              </a:rPr>
              <a:t>Is a demo printer needed?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377" y="977900"/>
            <a:ext cx="2228036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107494-33A8-AF70-A95C-6385EEEC9F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8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latin typeface="Open Sans"/>
              </a:rPr>
              <a:t>DEMO Qualification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361950"/>
            <a:ext cx="3080448" cy="425671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1352550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PrintekMobile provides 30-60 day DEMO printers for </a:t>
            </a:r>
            <a:r>
              <a:rPr lang="en-US" sz="1600" u="sng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qualified leads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We call this our “Test Drive”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A link for the Test Drive can be found on our website:  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http://www.printek.com/portable-mobile-printers/test-mobile-portable-printers.html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Work with Chris Yeager on setting this up and getting a printer shipped out.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91D13B-0F78-E770-3256-01DFB76F1D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8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latin typeface="Open Sans"/>
              </a:rPr>
              <a:t>DEAL Registration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1352550"/>
            <a:ext cx="47244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PrintekMobile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offers Deal </a:t>
            </a: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Reg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for our partners.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NO minimum required for Deal </a:t>
            </a: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Reg</a:t>
            </a: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Deal </a:t>
            </a: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Reg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protects the account for the sales rep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We use </a:t>
            </a: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SalesForce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for our CRM, and keep track of Deal </a:t>
            </a:r>
            <a:r>
              <a:rPr lang="en-US" sz="1600" dirty="0" err="1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Reg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using this.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Visit 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www.printek.com</a:t>
            </a: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and click on the “Partners” link, then click on Deal Registration.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Contact Chris Yeager with any questions.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971550"/>
            <a:ext cx="3803786" cy="29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23E7DD-7AB2-F2AE-276B-1734A45783F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9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How to Drive Printer Sales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4" name="Content Placeholder 3"/>
          <p:cNvSpPr>
            <a:spLocks noGrp="1"/>
          </p:cNvSpPr>
          <p:nvPr/>
        </p:nvSpPr>
        <p:spPr>
          <a:xfrm>
            <a:off x="762000" y="1128657"/>
            <a:ext cx="5105400" cy="4655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latin typeface="Open Sans"/>
              </a:rPr>
              <a:t>Trade shows</a:t>
            </a:r>
          </a:p>
          <a:p>
            <a:pPr lvl="1"/>
            <a:r>
              <a:rPr lang="en-US" sz="1200" dirty="0">
                <a:latin typeface="Open Sans"/>
              </a:rPr>
              <a:t>IACP for example.</a:t>
            </a:r>
          </a:p>
          <a:p>
            <a:pPr lvl="1"/>
            <a:r>
              <a:rPr lang="en-US" sz="1200" dirty="0">
                <a:latin typeface="Open Sans"/>
              </a:rPr>
              <a:t>Local Chiefs of Police Shows around the country.</a:t>
            </a:r>
          </a:p>
          <a:p>
            <a:pPr lvl="1"/>
            <a:r>
              <a:rPr lang="en-US" sz="1200" dirty="0">
                <a:latin typeface="Open Sans"/>
              </a:rPr>
              <a:t>Other industry shows with partners.  </a:t>
            </a:r>
          </a:p>
          <a:p>
            <a:r>
              <a:rPr lang="en-US" sz="1200" b="1" dirty="0">
                <a:latin typeface="Open Sans"/>
              </a:rPr>
              <a:t>Strong Email Campaigns</a:t>
            </a:r>
          </a:p>
          <a:p>
            <a:r>
              <a:rPr lang="en-US" sz="1200" b="1" dirty="0">
                <a:latin typeface="Open Sans"/>
              </a:rPr>
              <a:t>Work with distributors/resellers</a:t>
            </a:r>
          </a:p>
          <a:p>
            <a:pPr lvl="1"/>
            <a:r>
              <a:rPr lang="en-US" sz="1200" dirty="0">
                <a:latin typeface="Open Sans"/>
              </a:rPr>
              <a:t>Lunch &amp; Learns</a:t>
            </a:r>
          </a:p>
          <a:p>
            <a:pPr lvl="1"/>
            <a:r>
              <a:rPr lang="en-US" sz="1200" dirty="0">
                <a:latin typeface="Open Sans"/>
              </a:rPr>
              <a:t>Vendor Day shows</a:t>
            </a:r>
          </a:p>
          <a:p>
            <a:pPr lvl="1"/>
            <a:r>
              <a:rPr lang="en-US" sz="1200" dirty="0">
                <a:latin typeface="Open Sans"/>
              </a:rPr>
              <a:t>Email campaigns</a:t>
            </a:r>
          </a:p>
          <a:p>
            <a:pPr lvl="1"/>
            <a:r>
              <a:rPr lang="en-US" sz="1200" dirty="0">
                <a:latin typeface="Open Sans"/>
              </a:rPr>
              <a:t>Provide Marketing Dollars for other activities</a:t>
            </a:r>
          </a:p>
          <a:p>
            <a:r>
              <a:rPr lang="en-US" sz="1200" b="1" dirty="0">
                <a:latin typeface="Open Sans"/>
              </a:rPr>
              <a:t>Strong SEO and Web presence</a:t>
            </a:r>
          </a:p>
          <a:p>
            <a:r>
              <a:rPr lang="en-US" sz="1200" b="1" dirty="0">
                <a:latin typeface="Open Sans"/>
              </a:rPr>
              <a:t>Free 30-day demos</a:t>
            </a:r>
          </a:p>
          <a:p>
            <a:r>
              <a:rPr lang="en-US" sz="1200" b="1" dirty="0">
                <a:latin typeface="Open Sans"/>
              </a:rPr>
              <a:t>Occasional Trade-In programs</a:t>
            </a:r>
          </a:p>
          <a:p>
            <a:endParaRPr lang="en-US" sz="1600" dirty="0"/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F24DB3-381C-E3A2-FCFE-1115F885A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pic>
        <p:nvPicPr>
          <p:cNvPr id="5" name="Picture 4" descr="A picture containing text, printer, electronics&#10;&#10;Description automatically generated">
            <a:extLst>
              <a:ext uri="{FF2B5EF4-FFF2-40B4-BE49-F238E27FC236}">
                <a16:creationId xmlns:a16="http://schemas.microsoft.com/office/drawing/2014/main" id="{D4A9E1E1-425C-1DDF-2E11-8CFE499630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116" y="1352550"/>
            <a:ext cx="4410080" cy="227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Printek</a:t>
            </a:r>
            <a:r>
              <a:rPr lang="en-US" dirty="0"/>
              <a:t> Divisions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10997"/>
            <a:ext cx="4419600" cy="3394472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/>
              <a:t>Impact Printers </a:t>
            </a:r>
          </a:p>
          <a:p>
            <a:pPr lvl="1"/>
            <a:r>
              <a:rPr lang="en-US" sz="1400" dirty="0" err="1"/>
              <a:t>Printek</a:t>
            </a:r>
            <a:r>
              <a:rPr lang="en-US" sz="1400" dirty="0"/>
              <a:t> is a leading global provider of innovative, heavy-duty dot matrix printers. Top companies count on the rugged reliability, superior technology, and advanced forms handling of </a:t>
            </a:r>
            <a:r>
              <a:rPr lang="en-US" sz="1400" dirty="0" err="1"/>
              <a:t>Printek</a:t>
            </a:r>
            <a:r>
              <a:rPr lang="en-US" sz="1400" dirty="0"/>
              <a:t> dot matrix printers.</a:t>
            </a:r>
          </a:p>
          <a:p>
            <a:pPr lvl="1"/>
            <a:r>
              <a:rPr lang="en-US" sz="1400" dirty="0">
                <a:solidFill>
                  <a:srgbClr val="00B0F0"/>
                </a:solidFill>
              </a:rPr>
              <a:t>Established 1980</a:t>
            </a:r>
          </a:p>
          <a:p>
            <a:pPr lvl="1"/>
            <a:endParaRPr lang="en-US" sz="900" dirty="0"/>
          </a:p>
          <a:p>
            <a:pPr lvl="1"/>
            <a:endParaRPr lang="en-US" sz="900" dirty="0"/>
          </a:p>
          <a:p>
            <a:pPr lvl="1"/>
            <a:endParaRPr lang="en-US" sz="900" dirty="0"/>
          </a:p>
          <a:p>
            <a:pPr lvl="1"/>
            <a:endParaRPr lang="en-US" sz="900" dirty="0"/>
          </a:p>
          <a:p>
            <a:pPr marL="393192" lvl="1" indent="0">
              <a:buNone/>
            </a:pPr>
            <a:endParaRPr lang="en-US" sz="900" dirty="0"/>
          </a:p>
          <a:p>
            <a:pPr lvl="1"/>
            <a:endParaRPr lang="en-US" sz="900" dirty="0"/>
          </a:p>
          <a:p>
            <a:r>
              <a:rPr lang="en-US" sz="2000" dirty="0"/>
              <a:t>Mobile Printers </a:t>
            </a:r>
          </a:p>
          <a:p>
            <a:pPr lvl="1"/>
            <a:r>
              <a:rPr lang="en-US" sz="1400" dirty="0"/>
              <a:t>Mobile printers for mobile people. Our mobile thermal printers are designed to withstand industrial use in the field and offer reliable, on-demand printing wherever your business takes place.</a:t>
            </a:r>
          </a:p>
          <a:p>
            <a:pPr lvl="1"/>
            <a:r>
              <a:rPr lang="en-US" sz="1400" dirty="0">
                <a:solidFill>
                  <a:srgbClr val="00B0F0"/>
                </a:solidFill>
              </a:rPr>
              <a:t>Established 2005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818" y="971550"/>
            <a:ext cx="2339181" cy="1369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35D5E4-3C7A-175B-E790-3BBAE6DA58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4CA453-B077-18D1-C024-1C84F88E4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2366908"/>
            <a:ext cx="3330265" cy="249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Marketing Material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200150"/>
            <a:ext cx="3245428" cy="29146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Printer Spec Sheets</a:t>
            </a: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dirty="0">
              <a:latin typeface="Open Sans"/>
            </a:endParaRPr>
          </a:p>
        </p:txBody>
      </p:sp>
      <p:pic>
        <p:nvPicPr>
          <p:cNvPr id="3075" name="Picture 3" descr="S:\Marketing\Mobile\Literature\Brochures\Interceptor 820 - 08092018_Pag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57350"/>
            <a:ext cx="2178628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S:\Marketing\Mobile\Literature\Brochures\VehiclePro 420 - 3222019_Page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572" y="1657349"/>
            <a:ext cx="2178628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Marketing\Mobile\Literature\Brochures\FieldPro541 - 9172019_Page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61825"/>
            <a:ext cx="2175613" cy="28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650E5F-EEF3-E537-5995-F7F5D753997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Marketing Material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200150"/>
            <a:ext cx="2743200" cy="29146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Other Marketing Pieces</a:t>
            </a:r>
            <a:endParaRPr lang="en-US" sz="1600" dirty="0"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dirty="0">
              <a:latin typeface="Open Sans"/>
            </a:endParaRPr>
          </a:p>
        </p:txBody>
      </p:sp>
      <p:pic>
        <p:nvPicPr>
          <p:cNvPr id="7170" name="Picture 2" descr="C:\Users\CYeager\Documents\Literature\Case Studies Success stories\Grand Rapids PD Case Study - Page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81150"/>
            <a:ext cx="2209800" cy="292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CYeager\Documents\Literature\Competition\Product comparisons\Interceptor 820 vs PJ6 and PJ7 - 123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04950"/>
            <a:ext cx="2286000" cy="295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CYeager\Documents\Literature\Competition\Product comparisons\Printek VS\FP541 vs Zebra ZQ5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214" y="1428751"/>
            <a:ext cx="2345362" cy="303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5CE6A6-8E35-6AEE-1261-26FC01AA05B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2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latin typeface="Open Sans"/>
              </a:rPr>
              <a:t>Web Resources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123950"/>
            <a:ext cx="476426" cy="609600"/>
          </a:xfrm>
          <a:prstGeom prst="rect">
            <a:avLst/>
          </a:prstGeom>
        </p:spPr>
      </p:pic>
      <p:pic>
        <p:nvPicPr>
          <p:cNvPr id="7" name="Picture 8" descr="http://icons.iconarchive.com/icons/danleech/simple/1024/twitte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9750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066800" y="127908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Printek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Website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Printek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Twitter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PrintekMobile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LinkedIn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Printek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Facebook</a:t>
            </a:r>
          </a:p>
        </p:txBody>
      </p:sp>
      <p:pic>
        <p:nvPicPr>
          <p:cNvPr id="12" name="Picture 2" descr="http://www.banner4sale.com/wordpress/wp-content/uploads/2012/08/sm-widgets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8" r="38730" b="20582"/>
          <a:stretch/>
        </p:blipFill>
        <p:spPr bwMode="auto">
          <a:xfrm>
            <a:off x="457200" y="2926373"/>
            <a:ext cx="504093" cy="48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8138" y="1303083"/>
            <a:ext cx="2768988" cy="15059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1053" y="2970296"/>
            <a:ext cx="2889400" cy="1410245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10712"/>
            <a:ext cx="465838" cy="46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310414"/>
            <a:ext cx="3033052" cy="141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9C38F5-F92E-2CD1-FBA0-5766AE41152C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8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0151"/>
            <a:ext cx="4191000" cy="291465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1600" dirty="0"/>
              <a:t>Chris Yeager</a:t>
            </a:r>
          </a:p>
          <a:p>
            <a:pPr marL="109728" indent="0">
              <a:buNone/>
            </a:pPr>
            <a:r>
              <a:rPr lang="en-US" sz="1600" dirty="0"/>
              <a:t>Director of Marketing and Mobile Sales</a:t>
            </a:r>
          </a:p>
          <a:p>
            <a:pPr marL="109728" indent="0">
              <a:buNone/>
            </a:pPr>
            <a:r>
              <a:rPr lang="en-US" sz="1600" dirty="0">
                <a:hlinkClick r:id="rId2"/>
              </a:rPr>
              <a:t>cyeager@printek.com</a:t>
            </a:r>
            <a:endParaRPr lang="en-US" sz="1600" dirty="0"/>
          </a:p>
          <a:p>
            <a:pPr marL="109728" indent="0">
              <a:buNone/>
            </a:pPr>
            <a:r>
              <a:rPr lang="en-US" sz="1600" dirty="0"/>
              <a:t>(800) 368-4636 x570</a:t>
            </a:r>
          </a:p>
          <a:p>
            <a:pPr marL="109728" indent="0">
              <a:buNone/>
            </a:pPr>
            <a:r>
              <a:rPr lang="en-US" sz="1600" dirty="0"/>
              <a:t>Cell: (269) 208-4850</a:t>
            </a:r>
          </a:p>
          <a:p>
            <a:pPr marL="109728" indent="0">
              <a:buNone/>
            </a:pPr>
            <a:endParaRPr lang="en-US" sz="1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257800" y="1200151"/>
            <a:ext cx="2971800" cy="29146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en-US" sz="1600" dirty="0"/>
              <a:t>Steve </a:t>
            </a:r>
            <a:r>
              <a:rPr lang="en-US" sz="1600" dirty="0" err="1"/>
              <a:t>Linebaugh</a:t>
            </a:r>
            <a:endParaRPr lang="en-US" sz="1600" dirty="0"/>
          </a:p>
          <a:p>
            <a:pPr marL="109728" indent="0">
              <a:buFont typeface="Wingdings 3"/>
              <a:buNone/>
            </a:pPr>
            <a:r>
              <a:rPr lang="en-US" sz="1600" dirty="0"/>
              <a:t>Tech Support Specialist</a:t>
            </a:r>
          </a:p>
          <a:p>
            <a:pPr marL="109728" indent="0">
              <a:buFont typeface="Wingdings 3"/>
              <a:buNone/>
            </a:pPr>
            <a:r>
              <a:rPr lang="en-US" sz="1600" dirty="0">
                <a:hlinkClick r:id="rId3"/>
              </a:rPr>
              <a:t>slinebaugh@printek.com</a:t>
            </a:r>
            <a:endParaRPr lang="en-US" sz="1600" dirty="0"/>
          </a:p>
          <a:p>
            <a:pPr marL="109728" indent="0">
              <a:buFont typeface="Wingdings 3"/>
              <a:buNone/>
            </a:pPr>
            <a:r>
              <a:rPr lang="en-US" sz="1600" dirty="0"/>
              <a:t>(800) 368-4636 x208</a:t>
            </a:r>
          </a:p>
          <a:p>
            <a:pPr marL="109728" indent="0">
              <a:buFont typeface="Wingdings 3"/>
              <a:buNone/>
            </a:pPr>
            <a:endParaRPr lang="en-US" sz="1600" dirty="0"/>
          </a:p>
          <a:p>
            <a:pPr marL="109728" indent="0">
              <a:buFont typeface="Wingdings 3"/>
              <a:buNone/>
            </a:pP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3028950"/>
            <a:ext cx="3924458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PrintekMobile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47800" y="2266950"/>
            <a:ext cx="7620000" cy="3394472"/>
          </a:xfrm>
        </p:spPr>
        <p:txBody>
          <a:bodyPr>
            <a:normAutofit/>
          </a:bodyPr>
          <a:lstStyle/>
          <a:p>
            <a:r>
              <a:rPr lang="en-US" sz="2400" b="1" dirty="0"/>
              <a:t>Why PrintekMobile versus competition?</a:t>
            </a:r>
            <a:endParaRPr lang="en-US" b="1" dirty="0"/>
          </a:p>
          <a:p>
            <a:pPr lvl="1"/>
            <a:r>
              <a:rPr lang="en-US" sz="1400" dirty="0"/>
              <a:t>Superior Products </a:t>
            </a:r>
            <a:r>
              <a:rPr lang="en-US" sz="1400" i="1" dirty="0"/>
              <a:t>with unique, advanced features.</a:t>
            </a:r>
          </a:p>
          <a:p>
            <a:pPr lvl="1"/>
            <a:r>
              <a:rPr lang="en-US" sz="1400" dirty="0"/>
              <a:t>Excellent customer support and integration assistance.</a:t>
            </a:r>
          </a:p>
          <a:p>
            <a:pPr lvl="2"/>
            <a:r>
              <a:rPr lang="en-US" sz="1400" dirty="0"/>
              <a:t>Pre and Post-sales support – very important selling point.</a:t>
            </a:r>
          </a:p>
          <a:p>
            <a:pPr lvl="1"/>
            <a:r>
              <a:rPr lang="en-US" sz="1400" b="1" dirty="0"/>
              <a:t>FREE</a:t>
            </a:r>
            <a:r>
              <a:rPr lang="en-US" sz="1400" dirty="0"/>
              <a:t> Factory configuration on all orders.</a:t>
            </a:r>
          </a:p>
          <a:p>
            <a:pPr lvl="1"/>
            <a:r>
              <a:rPr lang="en-US" sz="1400" dirty="0"/>
              <a:t>Competitively priced – best value in the marketplace.</a:t>
            </a:r>
          </a:p>
          <a:p>
            <a:pPr lvl="1"/>
            <a:r>
              <a:rPr lang="en-US" sz="1400" dirty="0" err="1"/>
              <a:t>Printek</a:t>
            </a:r>
            <a:r>
              <a:rPr lang="en-US" sz="1400" dirty="0"/>
              <a:t> also sells media to use with the printers.</a:t>
            </a:r>
          </a:p>
          <a:p>
            <a:pPr lvl="1"/>
            <a:r>
              <a:rPr lang="en-US" sz="1400" dirty="0"/>
              <a:t>BEST warranties – 2-year bumper-to-bumper on printers including battery!</a:t>
            </a:r>
          </a:p>
          <a:p>
            <a:pPr lvl="2"/>
            <a:r>
              <a:rPr lang="en-US" sz="1200" dirty="0"/>
              <a:t>We offer extended warranties as well.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15124-C64A-1716-3335-87BC0310C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099" y="848418"/>
            <a:ext cx="5367802" cy="14507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AFEFDF-07BA-3EEF-1D16-F812EBA1111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9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Open Sans"/>
              </a:rPr>
              <a:t>Mobile Printer Market</a:t>
            </a:r>
            <a:br>
              <a:rPr lang="en-US" b="1" dirty="0">
                <a:latin typeface="Open Sans"/>
              </a:rPr>
            </a:br>
            <a:r>
              <a:rPr lang="en-US" b="1" dirty="0">
                <a:latin typeface="Open Sans"/>
              </a:rPr>
              <a:t>Market Segment Definitions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337130"/>
              </p:ext>
            </p:extLst>
          </p:nvPr>
        </p:nvGraphicFramePr>
        <p:xfrm>
          <a:off x="381000" y="742950"/>
          <a:ext cx="426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14517726"/>
              </p:ext>
            </p:extLst>
          </p:nvPr>
        </p:nvGraphicFramePr>
        <p:xfrm>
          <a:off x="5029200" y="1291462"/>
          <a:ext cx="3581400" cy="364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8563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effectLst/>
                <a:latin typeface="Open Sans"/>
              </a:rPr>
              <a:t>Mobile Printers - Applications</a:t>
            </a:r>
            <a:endParaRPr lang="en-US" b="1" dirty="0">
              <a:effectLst/>
              <a:latin typeface="Open San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971550"/>
          <a:ext cx="4038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792619" y="971550"/>
          <a:ext cx="4122781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Rectangle 5"/>
          <p:cNvSpPr/>
          <p:nvPr/>
        </p:nvSpPr>
        <p:spPr>
          <a:xfrm>
            <a:off x="7620000" y="2419350"/>
            <a:ext cx="1211580" cy="1223818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5900" t="-7910" r="-7898" b="-2494"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5863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Open Sans"/>
              </a:rPr>
              <a:t>Vertical Markets</a:t>
            </a:r>
            <a:r>
              <a:rPr lang="en-US" dirty="0">
                <a:latin typeface="Open Sans"/>
              </a:rPr>
              <a:t>	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71550"/>
            <a:ext cx="3886200" cy="3533919"/>
          </a:xfrm>
        </p:spPr>
        <p:txBody>
          <a:bodyPr>
            <a:noAutofit/>
          </a:bodyPr>
          <a:lstStyle/>
          <a:p>
            <a:r>
              <a:rPr lang="en-US" sz="1800" dirty="0">
                <a:latin typeface="Open Sans"/>
              </a:rPr>
              <a:t>Public safety (police, EMS)</a:t>
            </a:r>
          </a:p>
          <a:p>
            <a:r>
              <a:rPr lang="en-US" sz="1800" dirty="0">
                <a:latin typeface="Open Sans"/>
              </a:rPr>
              <a:t>Parking</a:t>
            </a:r>
          </a:p>
          <a:p>
            <a:r>
              <a:rPr lang="en-US" sz="1800" dirty="0">
                <a:latin typeface="Open Sans"/>
              </a:rPr>
              <a:t>Public Utilities</a:t>
            </a:r>
          </a:p>
          <a:p>
            <a:r>
              <a:rPr lang="en-US" sz="1800" dirty="0">
                <a:latin typeface="Open Sans"/>
              </a:rPr>
              <a:t>Retail</a:t>
            </a:r>
          </a:p>
          <a:p>
            <a:r>
              <a:rPr lang="en-US" sz="1800" dirty="0">
                <a:latin typeface="Open Sans"/>
              </a:rPr>
              <a:t>Hospitality</a:t>
            </a:r>
          </a:p>
          <a:p>
            <a:r>
              <a:rPr lang="en-US" sz="1800" dirty="0">
                <a:latin typeface="Open Sans"/>
              </a:rPr>
              <a:t>Warehousing &amp; Logistics</a:t>
            </a:r>
          </a:p>
          <a:p>
            <a:r>
              <a:rPr lang="en-US" sz="1800" dirty="0">
                <a:latin typeface="Open Sans"/>
              </a:rPr>
              <a:t>Transit &amp; Fleet</a:t>
            </a:r>
          </a:p>
          <a:p>
            <a:r>
              <a:rPr lang="en-US" sz="1800" dirty="0">
                <a:latin typeface="Open Sans"/>
              </a:rPr>
              <a:t>Field Services</a:t>
            </a:r>
          </a:p>
          <a:p>
            <a:r>
              <a:rPr lang="en-US" sz="1800" dirty="0">
                <a:latin typeface="Open Sans"/>
              </a:rPr>
              <a:t>Route Accounting</a:t>
            </a:r>
          </a:p>
          <a:p>
            <a:r>
              <a:rPr lang="en-US" sz="1800" dirty="0">
                <a:latin typeface="Open Sans"/>
              </a:rPr>
              <a:t>DSD (direct store delivery)</a:t>
            </a:r>
          </a:p>
          <a:p>
            <a:r>
              <a:rPr lang="en-US" sz="1800" dirty="0">
                <a:latin typeface="Open Sans"/>
              </a:rPr>
              <a:t>Healthcare/Medical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167293" y="1082886"/>
            <a:ext cx="4180686" cy="3317664"/>
            <a:chOff x="4581036" y="1280159"/>
            <a:chExt cx="3662869" cy="3615377"/>
          </a:xfrm>
        </p:grpSpPr>
        <p:pic>
          <p:nvPicPr>
            <p:cNvPr id="8" name="Picture 8" descr="http://upload.wikimedia.org/wikipedia/commons/thumb/d/d0/Caterpillar_logo.svg/2000px-Caterpillar_logo.svg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1036" y="1300444"/>
              <a:ext cx="1828800" cy="324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2" descr="https://s-media-cache-ak0.pinimg.com/236x/72/ea/ec/72eaec034849733c3e21c6e797b61cc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2010" y="1280159"/>
              <a:ext cx="861895" cy="10129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8" descr="http://grcity.us/police-department/PublishingImages/Patch.g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867" y="4167900"/>
              <a:ext cx="587226" cy="7276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4038600" y="971550"/>
            <a:ext cx="4800600" cy="3557616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440684" y="361950"/>
            <a:ext cx="2642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Open Sans" panose="020B0606030504020204"/>
              </a:rPr>
              <a:t>Reference Customers</a:t>
            </a:r>
            <a:endParaRPr lang="en-US" b="1" dirty="0"/>
          </a:p>
        </p:txBody>
      </p:sp>
      <p:pic>
        <p:nvPicPr>
          <p:cNvPr id="1026" name="Picture 2" descr="Cemen Tec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775" y="1711975"/>
            <a:ext cx="1852581" cy="41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2590" y="3563876"/>
            <a:ext cx="822184" cy="822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127303"/>
            <a:ext cx="2181317" cy="4924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741" y="1047750"/>
            <a:ext cx="844767" cy="8518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39" y="2791588"/>
            <a:ext cx="1752600" cy="2849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06" y="3256691"/>
            <a:ext cx="2133600" cy="41692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044" y="3773283"/>
            <a:ext cx="1721756" cy="54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295465"/>
            <a:ext cx="7810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876" y="2861323"/>
            <a:ext cx="8572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294" y="3317031"/>
            <a:ext cx="912772" cy="683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FD7678-D693-4C0F-A77B-84A266C7F449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2266950"/>
            <a:ext cx="1079500" cy="4857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7901809-1C0B-CDB6-61B4-DB048CD540DA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0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213531"/>
            <a:ext cx="8513253" cy="857250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chemeClr val="tx1"/>
                </a:solidFill>
                <a:latin typeface="Open Sans"/>
              </a:rPr>
              <a:t>Sample of Police Agencies using </a:t>
            </a:r>
            <a:r>
              <a:rPr lang="en-US" sz="3100" b="1" dirty="0" err="1">
                <a:solidFill>
                  <a:schemeClr val="tx1"/>
                </a:solidFill>
                <a:latin typeface="Open Sans"/>
              </a:rPr>
              <a:t>PrintekMobile</a:t>
            </a:r>
            <a:r>
              <a:rPr lang="en-US" sz="3100" b="1" dirty="0">
                <a:solidFill>
                  <a:schemeClr val="tx1"/>
                </a:solidFill>
                <a:latin typeface="Open Sans"/>
              </a:rPr>
              <a:t> </a:t>
            </a:r>
            <a:r>
              <a:rPr lang="en-US" dirty="0">
                <a:latin typeface="Open Sans"/>
              </a:rPr>
              <a:t>	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742950"/>
            <a:ext cx="3886200" cy="3533919"/>
          </a:xfrm>
        </p:spPr>
        <p:txBody>
          <a:bodyPr>
            <a:noAutofit/>
          </a:bodyPr>
          <a:lstStyle/>
          <a:p>
            <a:r>
              <a:rPr lang="en-US" sz="1400" dirty="0">
                <a:latin typeface="Open Sans"/>
              </a:rPr>
              <a:t>Michigan State Police</a:t>
            </a:r>
          </a:p>
          <a:p>
            <a:r>
              <a:rPr lang="en-US" sz="1400" dirty="0">
                <a:latin typeface="Open Sans"/>
              </a:rPr>
              <a:t>Ottawa PD, Ontario Canada</a:t>
            </a:r>
          </a:p>
          <a:p>
            <a:r>
              <a:rPr lang="en-US" sz="1400" dirty="0">
                <a:latin typeface="Open Sans"/>
              </a:rPr>
              <a:t>Grand Rapid Police</a:t>
            </a:r>
          </a:p>
          <a:p>
            <a:r>
              <a:rPr lang="en-US" sz="1400" dirty="0">
                <a:latin typeface="Open Sans"/>
              </a:rPr>
              <a:t>Detroit Police Department</a:t>
            </a:r>
          </a:p>
          <a:p>
            <a:r>
              <a:rPr lang="en-US" sz="1400" dirty="0">
                <a:latin typeface="Open Sans"/>
              </a:rPr>
              <a:t>Pittsburgh PD</a:t>
            </a:r>
          </a:p>
          <a:p>
            <a:r>
              <a:rPr lang="en-US" sz="1400" dirty="0">
                <a:latin typeface="Open Sans"/>
              </a:rPr>
              <a:t>Jonesboro Police Department</a:t>
            </a:r>
          </a:p>
          <a:p>
            <a:r>
              <a:rPr lang="en-US" sz="1400" dirty="0">
                <a:latin typeface="Open Sans"/>
              </a:rPr>
              <a:t>Bristol Police Department</a:t>
            </a:r>
          </a:p>
          <a:p>
            <a:r>
              <a:rPr lang="en-US" sz="1400" dirty="0">
                <a:latin typeface="Open Sans"/>
              </a:rPr>
              <a:t>Ottawa County Sheriff</a:t>
            </a:r>
          </a:p>
          <a:p>
            <a:r>
              <a:rPr lang="en-US" sz="1400" dirty="0">
                <a:latin typeface="Open Sans"/>
              </a:rPr>
              <a:t>New Jersey State Police</a:t>
            </a:r>
          </a:p>
          <a:p>
            <a:r>
              <a:rPr lang="en-US" sz="1400" dirty="0">
                <a:latin typeface="Open Sans"/>
              </a:rPr>
              <a:t>Vermont Dept. of Motor Vehicles</a:t>
            </a:r>
          </a:p>
          <a:p>
            <a:r>
              <a:rPr lang="en-US" sz="1400" dirty="0">
                <a:latin typeface="Open Sans"/>
              </a:rPr>
              <a:t>Sandoval County Sheriff</a:t>
            </a:r>
          </a:p>
          <a:p>
            <a:r>
              <a:rPr lang="en-US" sz="1400" dirty="0">
                <a:latin typeface="Open Sans"/>
              </a:rPr>
              <a:t>Brevard County Sheriff</a:t>
            </a:r>
          </a:p>
          <a:p>
            <a:r>
              <a:rPr lang="en-US" sz="1400" dirty="0">
                <a:latin typeface="Open Sans"/>
              </a:rPr>
              <a:t>York County Sheriff</a:t>
            </a:r>
          </a:p>
          <a:p>
            <a:r>
              <a:rPr lang="en-US" sz="1400" dirty="0">
                <a:latin typeface="Open Sans"/>
              </a:rPr>
              <a:t>Orange County Sheriff (FL)</a:t>
            </a:r>
          </a:p>
          <a:p>
            <a:r>
              <a:rPr lang="en-US" sz="1400" dirty="0">
                <a:latin typeface="Open Sans"/>
              </a:rPr>
              <a:t>Key West PD</a:t>
            </a:r>
          </a:p>
          <a:p>
            <a:endParaRPr lang="en-US" sz="1400" dirty="0">
              <a:latin typeface="Open Sans"/>
            </a:endParaRPr>
          </a:p>
          <a:p>
            <a:endParaRPr lang="en-US" sz="1400" dirty="0">
              <a:latin typeface="Open Sans"/>
            </a:endParaRPr>
          </a:p>
          <a:p>
            <a:endParaRPr lang="en-US" sz="1400" dirty="0">
              <a:latin typeface="Open San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826" y="971550"/>
            <a:ext cx="919162" cy="9191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981670"/>
            <a:ext cx="1429183" cy="8989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826" y="2114550"/>
            <a:ext cx="1007236" cy="97631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390" y="2038350"/>
            <a:ext cx="995362" cy="9953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2907" y="3347383"/>
            <a:ext cx="906293" cy="990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6766" y="3216703"/>
            <a:ext cx="1147762" cy="114776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645" y="3535791"/>
            <a:ext cx="1098121" cy="10981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/>
          <a:srcRect l="21300" r="23320"/>
          <a:stretch/>
        </p:blipFill>
        <p:spPr>
          <a:xfrm>
            <a:off x="4871346" y="985150"/>
            <a:ext cx="990601" cy="9858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80" y="2536031"/>
            <a:ext cx="1410218" cy="10576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71C4DC-1EBA-4DBA-8612-1861115A71FB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352550"/>
            <a:ext cx="954342" cy="11144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1ED16D-4B14-5709-BA40-45CA9262CB11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629150"/>
            <a:ext cx="1426653" cy="4709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6755BD-F4B0-89ED-9FEF-0F1DB311859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112" b="15679"/>
          <a:stretch/>
        </p:blipFill>
        <p:spPr>
          <a:xfrm>
            <a:off x="5221542" y="1880056"/>
            <a:ext cx="1762703" cy="15345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F85722-BA5D-C932-D8C1-489B894118A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500" r="5000"/>
          <a:stretch/>
        </p:blipFill>
        <p:spPr>
          <a:xfrm>
            <a:off x="3881114" y="3792392"/>
            <a:ext cx="1534176" cy="96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6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 flipV="1">
            <a:off x="0" y="3143250"/>
            <a:ext cx="9144000" cy="200025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  <a:gs pos="49000">
                <a:schemeClr val="accent1">
                  <a:lumMod val="20000"/>
                  <a:lumOff val="8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 flipV="1">
            <a:off x="-1751" y="48733"/>
            <a:ext cx="9147175" cy="1494317"/>
          </a:xfrm>
          <a:custGeom>
            <a:avLst/>
            <a:gdLst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00200"/>
              <a:gd name="connsiteX1" fmla="*/ 9144000 w 9144000"/>
              <a:gd name="connsiteY1" fmla="*/ 0 h 1600200"/>
              <a:gd name="connsiteX2" fmla="*/ 9144000 w 9144000"/>
              <a:gd name="connsiteY2" fmla="*/ 1600200 h 1600200"/>
              <a:gd name="connsiteX3" fmla="*/ 0 w 9144000"/>
              <a:gd name="connsiteY3" fmla="*/ 1600200 h 1600200"/>
              <a:gd name="connsiteX4" fmla="*/ 0 w 9144000"/>
              <a:gd name="connsiteY4" fmla="*/ 0 h 1600200"/>
              <a:gd name="connsiteX0" fmla="*/ 0 w 9144000"/>
              <a:gd name="connsiteY0" fmla="*/ 0 h 1666164"/>
              <a:gd name="connsiteX1" fmla="*/ 9144000 w 9144000"/>
              <a:gd name="connsiteY1" fmla="*/ 0 h 1666164"/>
              <a:gd name="connsiteX2" fmla="*/ 9144000 w 9144000"/>
              <a:gd name="connsiteY2" fmla="*/ 1600200 h 1666164"/>
              <a:gd name="connsiteX3" fmla="*/ 0 w 9144000"/>
              <a:gd name="connsiteY3" fmla="*/ 1600200 h 1666164"/>
              <a:gd name="connsiteX4" fmla="*/ 0 w 9144000"/>
              <a:gd name="connsiteY4" fmla="*/ 0 h 1666164"/>
              <a:gd name="connsiteX0" fmla="*/ 14017 w 9144000"/>
              <a:gd name="connsiteY0" fmla="*/ 0 h 1895198"/>
              <a:gd name="connsiteX1" fmla="*/ 9144000 w 9144000"/>
              <a:gd name="connsiteY1" fmla="*/ 229034 h 1895198"/>
              <a:gd name="connsiteX2" fmla="*/ 9144000 w 9144000"/>
              <a:gd name="connsiteY2" fmla="*/ 1829234 h 1895198"/>
              <a:gd name="connsiteX3" fmla="*/ 0 w 9144000"/>
              <a:gd name="connsiteY3" fmla="*/ 1829234 h 1895198"/>
              <a:gd name="connsiteX4" fmla="*/ 14017 w 9144000"/>
              <a:gd name="connsiteY4" fmla="*/ 0 h 1895198"/>
              <a:gd name="connsiteX0" fmla="*/ 14017 w 9144000"/>
              <a:gd name="connsiteY0" fmla="*/ 0 h 1895198"/>
              <a:gd name="connsiteX1" fmla="*/ 9144000 w 9144000"/>
              <a:gd name="connsiteY1" fmla="*/ 229034 h 1895198"/>
              <a:gd name="connsiteX2" fmla="*/ 9144000 w 9144000"/>
              <a:gd name="connsiteY2" fmla="*/ 1829234 h 1895198"/>
              <a:gd name="connsiteX3" fmla="*/ 0 w 9144000"/>
              <a:gd name="connsiteY3" fmla="*/ 1829234 h 1895198"/>
              <a:gd name="connsiteX4" fmla="*/ 14017 w 9144000"/>
              <a:gd name="connsiteY4" fmla="*/ 0 h 1895198"/>
              <a:gd name="connsiteX0" fmla="*/ 35250 w 9165233"/>
              <a:gd name="connsiteY0" fmla="*/ 0 h 1895198"/>
              <a:gd name="connsiteX1" fmla="*/ 9165233 w 9165233"/>
              <a:gd name="connsiteY1" fmla="*/ 229034 h 1895198"/>
              <a:gd name="connsiteX2" fmla="*/ 9165233 w 9165233"/>
              <a:gd name="connsiteY2" fmla="*/ 1829234 h 1895198"/>
              <a:gd name="connsiteX3" fmla="*/ 21233 w 9165233"/>
              <a:gd name="connsiteY3" fmla="*/ 1829234 h 1895198"/>
              <a:gd name="connsiteX4" fmla="*/ 0 w 9165233"/>
              <a:gd name="connsiteY4" fmla="*/ 1412358 h 1895198"/>
              <a:gd name="connsiteX5" fmla="*/ 35250 w 9165233"/>
              <a:gd name="connsiteY5" fmla="*/ 0 h 1895198"/>
              <a:gd name="connsiteX0" fmla="*/ 35250 w 9165233"/>
              <a:gd name="connsiteY0" fmla="*/ 0 h 1905000"/>
              <a:gd name="connsiteX1" fmla="*/ 9165233 w 9165233"/>
              <a:gd name="connsiteY1" fmla="*/ 229034 h 1905000"/>
              <a:gd name="connsiteX2" fmla="*/ 9165233 w 9165233"/>
              <a:gd name="connsiteY2" fmla="*/ 1829234 h 1905000"/>
              <a:gd name="connsiteX3" fmla="*/ 488370 w 9165233"/>
              <a:gd name="connsiteY3" fmla="*/ 1905000 h 1905000"/>
              <a:gd name="connsiteX4" fmla="*/ 0 w 9165233"/>
              <a:gd name="connsiteY4" fmla="*/ 1412358 h 1905000"/>
              <a:gd name="connsiteX5" fmla="*/ 35250 w 9165233"/>
              <a:gd name="connsiteY5" fmla="*/ 0 h 1905000"/>
              <a:gd name="connsiteX0" fmla="*/ 3399 w 9133382"/>
              <a:gd name="connsiteY0" fmla="*/ 0 h 1905000"/>
              <a:gd name="connsiteX1" fmla="*/ 9133382 w 9133382"/>
              <a:gd name="connsiteY1" fmla="*/ 229034 h 1905000"/>
              <a:gd name="connsiteX2" fmla="*/ 9133382 w 9133382"/>
              <a:gd name="connsiteY2" fmla="*/ 1829234 h 1905000"/>
              <a:gd name="connsiteX3" fmla="*/ 456519 w 9133382"/>
              <a:gd name="connsiteY3" fmla="*/ 1905000 h 1905000"/>
              <a:gd name="connsiteX4" fmla="*/ 0 w 9133382"/>
              <a:gd name="connsiteY4" fmla="*/ 1447800 h 1905000"/>
              <a:gd name="connsiteX5" fmla="*/ 3399 w 9133382"/>
              <a:gd name="connsiteY5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33382" h="1905000">
                <a:moveTo>
                  <a:pt x="3399" y="0"/>
                </a:moveTo>
                <a:cubicBezTo>
                  <a:pt x="3263333" y="1204415"/>
                  <a:pt x="4792257" y="1895198"/>
                  <a:pt x="9133382" y="229034"/>
                </a:cubicBezTo>
                <a:lnTo>
                  <a:pt x="9133382" y="1829234"/>
                </a:lnTo>
                <a:lnTo>
                  <a:pt x="456519" y="1905000"/>
                </a:lnTo>
                <a:lnTo>
                  <a:pt x="0" y="1447800"/>
                </a:lnTo>
                <a:lnTo>
                  <a:pt x="339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 flipV="1">
            <a:off x="-1751" y="0"/>
            <a:ext cx="9144000" cy="1085850"/>
          </a:xfrm>
          <a:custGeom>
            <a:avLst/>
            <a:gdLst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0 h 1524000"/>
              <a:gd name="connsiteX1" fmla="*/ 9144000 w 9144000"/>
              <a:gd name="connsiteY1" fmla="*/ 0 h 1524000"/>
              <a:gd name="connsiteX2" fmla="*/ 9144000 w 9144000"/>
              <a:gd name="connsiteY2" fmla="*/ 1524000 h 1524000"/>
              <a:gd name="connsiteX3" fmla="*/ 0 w 9144000"/>
              <a:gd name="connsiteY3" fmla="*/ 1524000 h 1524000"/>
              <a:gd name="connsiteX4" fmla="*/ 0 w 9144000"/>
              <a:gd name="connsiteY4" fmla="*/ 0 h 1524000"/>
              <a:gd name="connsiteX0" fmla="*/ 0 w 9144000"/>
              <a:gd name="connsiteY0" fmla="*/ 228600 h 1533099"/>
              <a:gd name="connsiteX1" fmla="*/ 9144000 w 9144000"/>
              <a:gd name="connsiteY1" fmla="*/ 0 h 1533099"/>
              <a:gd name="connsiteX2" fmla="*/ 9144000 w 9144000"/>
              <a:gd name="connsiteY2" fmla="*/ 1524000 h 1533099"/>
              <a:gd name="connsiteX3" fmla="*/ 0 w 9144000"/>
              <a:gd name="connsiteY3" fmla="*/ 1524000 h 1533099"/>
              <a:gd name="connsiteX4" fmla="*/ 0 w 9144000"/>
              <a:gd name="connsiteY4" fmla="*/ 228600 h 1533099"/>
              <a:gd name="connsiteX0" fmla="*/ 0 w 9144000"/>
              <a:gd name="connsiteY0" fmla="*/ 0 h 1680949"/>
              <a:gd name="connsiteX1" fmla="*/ 9144000 w 9144000"/>
              <a:gd name="connsiteY1" fmla="*/ 156949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680949"/>
              <a:gd name="connsiteX1" fmla="*/ 9144000 w 9144000"/>
              <a:gd name="connsiteY1" fmla="*/ 533401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680949"/>
              <a:gd name="connsiteX1" fmla="*/ 9144000 w 9144000"/>
              <a:gd name="connsiteY1" fmla="*/ 457201 h 1680949"/>
              <a:gd name="connsiteX2" fmla="*/ 9144000 w 9144000"/>
              <a:gd name="connsiteY2" fmla="*/ 1680949 h 1680949"/>
              <a:gd name="connsiteX3" fmla="*/ 0 w 9144000"/>
              <a:gd name="connsiteY3" fmla="*/ 1680949 h 1680949"/>
              <a:gd name="connsiteX4" fmla="*/ 0 w 9144000"/>
              <a:gd name="connsiteY4" fmla="*/ 0 h 1680949"/>
              <a:gd name="connsiteX0" fmla="*/ 0 w 9144000"/>
              <a:gd name="connsiteY0" fmla="*/ 0 h 1909548"/>
              <a:gd name="connsiteX1" fmla="*/ 9144000 w 9144000"/>
              <a:gd name="connsiteY1" fmla="*/ 685800 h 1909548"/>
              <a:gd name="connsiteX2" fmla="*/ 9144000 w 9144000"/>
              <a:gd name="connsiteY2" fmla="*/ 1909548 h 1909548"/>
              <a:gd name="connsiteX3" fmla="*/ 0 w 9144000"/>
              <a:gd name="connsiteY3" fmla="*/ 1909548 h 1909548"/>
              <a:gd name="connsiteX4" fmla="*/ 0 w 9144000"/>
              <a:gd name="connsiteY4" fmla="*/ 0 h 1909548"/>
              <a:gd name="connsiteX0" fmla="*/ 0 w 9144000"/>
              <a:gd name="connsiteY0" fmla="*/ 0 h 1304499"/>
              <a:gd name="connsiteX1" fmla="*/ 9144000 w 9144000"/>
              <a:gd name="connsiteY1" fmla="*/ 0 h 1304499"/>
              <a:gd name="connsiteX2" fmla="*/ 9144000 w 9144000"/>
              <a:gd name="connsiteY2" fmla="*/ 1223748 h 1304499"/>
              <a:gd name="connsiteX3" fmla="*/ 0 w 9144000"/>
              <a:gd name="connsiteY3" fmla="*/ 1223748 h 1304499"/>
              <a:gd name="connsiteX4" fmla="*/ 0 w 9144000"/>
              <a:gd name="connsiteY4" fmla="*/ 0 h 1304499"/>
              <a:gd name="connsiteX0" fmla="*/ 0 w 9144000"/>
              <a:gd name="connsiteY0" fmla="*/ 0 h 1604748"/>
              <a:gd name="connsiteX1" fmla="*/ 9144000 w 9144000"/>
              <a:gd name="connsiteY1" fmla="*/ 381000 h 1604748"/>
              <a:gd name="connsiteX2" fmla="*/ 9144000 w 9144000"/>
              <a:gd name="connsiteY2" fmla="*/ 1604748 h 1604748"/>
              <a:gd name="connsiteX3" fmla="*/ 0 w 9144000"/>
              <a:gd name="connsiteY3" fmla="*/ 1604748 h 1604748"/>
              <a:gd name="connsiteX4" fmla="*/ 0 w 9144000"/>
              <a:gd name="connsiteY4" fmla="*/ 0 h 1604748"/>
              <a:gd name="connsiteX0" fmla="*/ 0 w 9144000"/>
              <a:gd name="connsiteY0" fmla="*/ 3810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381000 h 1985748"/>
              <a:gd name="connsiteX0" fmla="*/ 0 w 9144000"/>
              <a:gd name="connsiteY0" fmla="*/ 3810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381000 h 1985748"/>
              <a:gd name="connsiteX0" fmla="*/ 0 w 9144000"/>
              <a:gd name="connsiteY0" fmla="*/ 533400 h 1985748"/>
              <a:gd name="connsiteX1" fmla="*/ 9144000 w 9144000"/>
              <a:gd name="connsiteY1" fmla="*/ 0 h 1985748"/>
              <a:gd name="connsiteX2" fmla="*/ 9144000 w 9144000"/>
              <a:gd name="connsiteY2" fmla="*/ 1985748 h 1985748"/>
              <a:gd name="connsiteX3" fmla="*/ 0 w 9144000"/>
              <a:gd name="connsiteY3" fmla="*/ 1985748 h 1985748"/>
              <a:gd name="connsiteX4" fmla="*/ 0 w 9144000"/>
              <a:gd name="connsiteY4" fmla="*/ 533400 h 198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985748">
                <a:moveTo>
                  <a:pt x="0" y="533400"/>
                </a:moveTo>
                <a:cubicBezTo>
                  <a:pt x="4453719" y="1837899"/>
                  <a:pt x="6274558" y="1091821"/>
                  <a:pt x="9144000" y="0"/>
                </a:cubicBezTo>
                <a:lnTo>
                  <a:pt x="9144000" y="1985748"/>
                </a:lnTo>
                <a:lnTo>
                  <a:pt x="0" y="1985748"/>
                </a:lnTo>
                <a:lnTo>
                  <a:pt x="0" y="5334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37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81000" y="161169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Open Sans"/>
              </a:rPr>
              <a:t>Introduction of the </a:t>
            </a:r>
            <a:r>
              <a:rPr lang="en-US" sz="4000" b="1" dirty="0" err="1">
                <a:latin typeface="Open Sans"/>
              </a:rPr>
              <a:t>PrintekMobile</a:t>
            </a:r>
            <a:r>
              <a:rPr lang="en-US" sz="4000" b="1" dirty="0">
                <a:latin typeface="Open Sans"/>
              </a:rPr>
              <a:t> Line</a:t>
            </a:r>
          </a:p>
        </p:txBody>
      </p:sp>
      <p:pic>
        <p:nvPicPr>
          <p:cNvPr id="28" name="Picture 16" descr="Bigstock_1599050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5953"/>
            <a:ext cx="25908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761552"/>
            <a:ext cx="2894726" cy="95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2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PP_STECH_TXT_Blue_Fluid_Flow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3036975-51a4-47d8-a82a-79fa59e12899">
      <Terms xmlns="http://schemas.microsoft.com/office/infopath/2007/PartnerControls"/>
    </lcf76f155ced4ddcb4097134ff3c332f>
    <TaxCatchAll xmlns="c8f82e10-1d3b-4afb-afdd-828bae79c36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47F1704854C44695258E6C811E3FC2" ma:contentTypeVersion="16" ma:contentTypeDescription="Create a new document." ma:contentTypeScope="" ma:versionID="17caf1243634bade91ec831bb8460e9b">
  <xsd:schema xmlns:xsd="http://www.w3.org/2001/XMLSchema" xmlns:xs="http://www.w3.org/2001/XMLSchema" xmlns:p="http://schemas.microsoft.com/office/2006/metadata/properties" xmlns:ns2="c8f82e10-1d3b-4afb-afdd-828bae79c36b" xmlns:ns3="43036975-51a4-47d8-a82a-79fa59e12899" targetNamespace="http://schemas.microsoft.com/office/2006/metadata/properties" ma:root="true" ma:fieldsID="1b65c06c6aab19d99588ed8a56d5b4b0" ns2:_="" ns3:_="">
    <xsd:import namespace="c8f82e10-1d3b-4afb-afdd-828bae79c36b"/>
    <xsd:import namespace="43036975-51a4-47d8-a82a-79fa59e1289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82e10-1d3b-4afb-afdd-828bae79c36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28413ef-24c4-4d94-9174-c4b47d96d6a8}" ma:internalName="TaxCatchAll" ma:showField="CatchAllData" ma:web="c8f82e10-1d3b-4afb-afdd-828bae79c3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036975-51a4-47d8-a82a-79fa59e128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70bbf1f-9b79-4f31-b805-5d176b28c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A7F66E-16E2-4BCA-A813-7996D5CFEE80}">
  <ds:schemaRefs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  <ds:schemaRef ds:uri="43036975-51a4-47d8-a82a-79fa59e12899"/>
    <ds:schemaRef ds:uri="http://schemas.microsoft.com/office/2006/metadata/properties"/>
    <ds:schemaRef ds:uri="c8f82e10-1d3b-4afb-afdd-828bae79c36b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3C270361-B123-46C4-BF30-CBC895E949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E364A8-91AF-41EC-8F63-81FB1C6012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f82e10-1d3b-4afb-afdd-828bae79c36b"/>
    <ds:schemaRef ds:uri="43036975-51a4-47d8-a82a-79fa59e128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PPP_SLEGA_TXT_The_Badge</Template>
  <TotalTime>9303</TotalTime>
  <Words>1866</Words>
  <Application>Microsoft Office PowerPoint</Application>
  <PresentationFormat>On-screen Show (16:9)</PresentationFormat>
  <Paragraphs>315</Paragraphs>
  <Slides>33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Open Sans</vt:lpstr>
      <vt:lpstr>Wingdings</vt:lpstr>
      <vt:lpstr>Wingdings 3</vt:lpstr>
      <vt:lpstr>PPP_STECH_TXT_Blue_Fluid_Flow</vt:lpstr>
      <vt:lpstr>PowerPoint Presentation</vt:lpstr>
      <vt:lpstr>Printek, LLC</vt:lpstr>
      <vt:lpstr>Printek Divisions</vt:lpstr>
      <vt:lpstr>PrintekMobile</vt:lpstr>
      <vt:lpstr>Mobile Printer Market Market Segment Definitions</vt:lpstr>
      <vt:lpstr>Mobile Printers - Applications</vt:lpstr>
      <vt:lpstr>Vertical Markets </vt:lpstr>
      <vt:lpstr>Sample of Police Agencies using PrintekMobile  </vt:lpstr>
      <vt:lpstr>PowerPoint Presentation</vt:lpstr>
      <vt:lpstr>Mobile Printer Lineup </vt:lpstr>
      <vt:lpstr>Interceptor 820 </vt:lpstr>
      <vt:lpstr>PowerPoint Presentation</vt:lpstr>
      <vt:lpstr>PowerPoint Presentation</vt:lpstr>
      <vt:lpstr>PowerPoint Presentation</vt:lpstr>
      <vt:lpstr>FieldPro FP541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 Qualification</vt:lpstr>
      <vt:lpstr>DEAL Registration</vt:lpstr>
      <vt:lpstr>PowerPoint Presentation</vt:lpstr>
      <vt:lpstr>PowerPoint Presentation</vt:lpstr>
      <vt:lpstr>PowerPoint Presentation</vt:lpstr>
      <vt:lpstr>Web Resources</vt:lpstr>
      <vt:lpstr>Contact Info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 Nofs</dc:creator>
  <cp:lastModifiedBy>Chris Yeager</cp:lastModifiedBy>
  <cp:revision>318</cp:revision>
  <cp:lastPrinted>2019-03-21T12:54:49Z</cp:lastPrinted>
  <dcterms:created xsi:type="dcterms:W3CDTF">2015-04-20T13:16:40Z</dcterms:created>
  <dcterms:modified xsi:type="dcterms:W3CDTF">2023-01-04T21:38:07Z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0x010100E547F1704854C44695258E6C811E3FC2</vt:lpwstr>
  </property>
  <property fmtid="{D5CDD505-2E9C-101B-9397-08002B2CF9AE}" pid="3" name="MediaServiceImageTags">
    <vt:lpwstr/>
  </property>
</Properties>
</file>